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  <p:sldMasterId id="2147483687" r:id="rId3"/>
  </p:sldMasterIdLst>
  <p:notesMasterIdLst>
    <p:notesMasterId r:id="rId39"/>
  </p:notesMasterIdLst>
  <p:sldIdLst>
    <p:sldId id="258" r:id="rId4"/>
    <p:sldId id="260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3" r:id="rId32"/>
    <p:sldId id="292" r:id="rId33"/>
    <p:sldId id="291" r:id="rId34"/>
    <p:sldId id="295" r:id="rId35"/>
    <p:sldId id="298" r:id="rId36"/>
    <p:sldId id="297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lpa singh" initials="ss" lastIdx="1" clrIdx="0">
    <p:extLst>
      <p:ext uri="{19B8F6BF-5375-455C-9EA6-DF929625EA0E}">
        <p15:presenceInfo xmlns:p15="http://schemas.microsoft.com/office/powerpoint/2012/main" userId="aa1756de36b3eb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857A90"/>
    <a:srgbClr val="FF6600"/>
    <a:srgbClr val="FF9999"/>
    <a:srgbClr val="CC0000"/>
    <a:srgbClr val="9966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lpa singh" userId="aa1756de36b3eb6b" providerId="LiveId" clId="{30582817-0F69-4F35-935F-EABBBD179773}"/>
    <pc:docChg chg="undo redo custSel addSld delSld modSld sldOrd delMainMaster">
      <pc:chgData name="shilpa singh" userId="aa1756de36b3eb6b" providerId="LiveId" clId="{30582817-0F69-4F35-935F-EABBBD179773}" dt="2023-01-18T16:25:29.025" v="5119" actId="20577"/>
      <pc:docMkLst>
        <pc:docMk/>
      </pc:docMkLst>
      <pc:sldChg chg="modSp del mod">
        <pc:chgData name="shilpa singh" userId="aa1756de36b3eb6b" providerId="LiveId" clId="{30582817-0F69-4F35-935F-EABBBD179773}" dt="2023-01-14T10:14:52.313" v="7" actId="2696"/>
        <pc:sldMkLst>
          <pc:docMk/>
          <pc:sldMk cId="3765380884" sldId="256"/>
        </pc:sldMkLst>
        <pc:spChg chg="mod">
          <ac:chgData name="shilpa singh" userId="aa1756de36b3eb6b" providerId="LiveId" clId="{30582817-0F69-4F35-935F-EABBBD179773}" dt="2023-01-14T10:14:10.420" v="1" actId="27636"/>
          <ac:spMkLst>
            <pc:docMk/>
            <pc:sldMk cId="3765380884" sldId="256"/>
            <ac:spMk id="2" creationId="{8232AE9C-4981-3363-94D3-AF9D5A30D2DF}"/>
          </ac:spMkLst>
        </pc:spChg>
      </pc:sldChg>
      <pc:sldChg chg="add del setBg">
        <pc:chgData name="shilpa singh" userId="aa1756de36b3eb6b" providerId="LiveId" clId="{30582817-0F69-4F35-935F-EABBBD179773}" dt="2023-01-14T10:14:48.927" v="6" actId="2696"/>
        <pc:sldMkLst>
          <pc:docMk/>
          <pc:sldMk cId="0" sldId="257"/>
        </pc:sldMkLst>
      </pc:sldChg>
      <pc:sldChg chg="addSp delSp modSp add mod">
        <pc:chgData name="shilpa singh" userId="aa1756de36b3eb6b" providerId="LiveId" clId="{30582817-0F69-4F35-935F-EABBBD179773}" dt="2023-01-18T12:28:04.654" v="5062" actId="20577"/>
        <pc:sldMkLst>
          <pc:docMk/>
          <pc:sldMk cId="0" sldId="258"/>
        </pc:sldMkLst>
        <pc:spChg chg="mod">
          <ac:chgData name="shilpa singh" userId="aa1756de36b3eb6b" providerId="LiveId" clId="{30582817-0F69-4F35-935F-EABBBD179773}" dt="2023-01-18T12:28:04.654" v="5062" actId="20577"/>
          <ac:spMkLst>
            <pc:docMk/>
            <pc:sldMk cId="0" sldId="258"/>
            <ac:spMk id="332" creationId="{00000000-0000-0000-0000-000000000000}"/>
          </ac:spMkLst>
        </pc:spChg>
        <pc:picChg chg="add del">
          <ac:chgData name="shilpa singh" userId="aa1756de36b3eb6b" providerId="LiveId" clId="{30582817-0F69-4F35-935F-EABBBD179773}" dt="2023-01-14T10:14:44.118" v="5"/>
          <ac:picMkLst>
            <pc:docMk/>
            <pc:sldMk cId="0" sldId="258"/>
            <ac:picMk id="2" creationId="{073F3AD8-F4AB-3344-C296-54F75E5FBA72}"/>
          </ac:picMkLst>
        </pc:picChg>
        <pc:picChg chg="del">
          <ac:chgData name="shilpa singh" userId="aa1756de36b3eb6b" providerId="LiveId" clId="{30582817-0F69-4F35-935F-EABBBD179773}" dt="2023-01-14T15:43:25.131" v="4743" actId="21"/>
          <ac:picMkLst>
            <pc:docMk/>
            <pc:sldMk cId="0" sldId="258"/>
            <ac:picMk id="333" creationId="{00000000-0000-0000-0000-000000000000}"/>
          </ac:picMkLst>
        </pc:picChg>
      </pc:sldChg>
      <pc:sldChg chg="addSp delSp add del mod">
        <pc:chgData name="shilpa singh" userId="aa1756de36b3eb6b" providerId="LiveId" clId="{30582817-0F69-4F35-935F-EABBBD179773}" dt="2023-01-14T11:26:54.786" v="480" actId="2696"/>
        <pc:sldMkLst>
          <pc:docMk/>
          <pc:sldMk cId="0" sldId="259"/>
        </pc:sldMkLst>
        <pc:spChg chg="add del">
          <ac:chgData name="shilpa singh" userId="aa1756de36b3eb6b" providerId="LiveId" clId="{30582817-0F69-4F35-935F-EABBBD179773}" dt="2023-01-14T10:33:13.929" v="264" actId="478"/>
          <ac:spMkLst>
            <pc:docMk/>
            <pc:sldMk cId="0" sldId="259"/>
            <ac:spMk id="2" creationId="{28A1ED17-2A6F-933F-AD0D-D07321EAE911}"/>
          </ac:spMkLst>
        </pc:spChg>
      </pc:sldChg>
      <pc:sldChg chg="addSp new del mod">
        <pc:chgData name="shilpa singh" userId="aa1756de36b3eb6b" providerId="LiveId" clId="{30582817-0F69-4F35-935F-EABBBD179773}" dt="2023-01-14T10:20:31.975" v="146" actId="2696"/>
        <pc:sldMkLst>
          <pc:docMk/>
          <pc:sldMk cId="363368891" sldId="259"/>
        </pc:sldMkLst>
        <pc:spChg chg="add">
          <ac:chgData name="shilpa singh" userId="aa1756de36b3eb6b" providerId="LiveId" clId="{30582817-0F69-4F35-935F-EABBBD179773}" dt="2023-01-14T10:20:13.004" v="144" actId="22"/>
          <ac:spMkLst>
            <pc:docMk/>
            <pc:sldMk cId="363368891" sldId="259"/>
            <ac:spMk id="3" creationId="{B735D539-5C9F-19CE-3857-49112A7DF4E9}"/>
          </ac:spMkLst>
        </pc:spChg>
      </pc:sldChg>
      <pc:sldChg chg="modSp add mod">
        <pc:chgData name="shilpa singh" userId="aa1756de36b3eb6b" providerId="LiveId" clId="{30582817-0F69-4F35-935F-EABBBD179773}" dt="2023-01-16T04:58:59.170" v="4776" actId="20577"/>
        <pc:sldMkLst>
          <pc:docMk/>
          <pc:sldMk cId="0" sldId="260"/>
        </pc:sldMkLst>
        <pc:spChg chg="mod">
          <ac:chgData name="shilpa singh" userId="aa1756de36b3eb6b" providerId="LiveId" clId="{30582817-0F69-4F35-935F-EABBBD179773}" dt="2023-01-14T10:24:24.418" v="175" actId="16037"/>
          <ac:spMkLst>
            <pc:docMk/>
            <pc:sldMk cId="0" sldId="260"/>
            <ac:spMk id="339" creationId="{00000000-0000-0000-0000-000000000000}"/>
          </ac:spMkLst>
        </pc:spChg>
        <pc:spChg chg="mod">
          <ac:chgData name="shilpa singh" userId="aa1756de36b3eb6b" providerId="LiveId" clId="{30582817-0F69-4F35-935F-EABBBD179773}" dt="2023-01-16T04:58:59.170" v="4776" actId="20577"/>
          <ac:spMkLst>
            <pc:docMk/>
            <pc:sldMk cId="0" sldId="260"/>
            <ac:spMk id="343" creationId="{00000000-0000-0000-0000-000000000000}"/>
          </ac:spMkLst>
        </pc:spChg>
      </pc:sldChg>
      <pc:sldChg chg="addSp delSp modSp new del mod ord modClrScheme chgLayout">
        <pc:chgData name="shilpa singh" userId="aa1756de36b3eb6b" providerId="LiveId" clId="{30582817-0F69-4F35-935F-EABBBD179773}" dt="2023-01-14T11:13:42.492" v="420" actId="2696"/>
        <pc:sldMkLst>
          <pc:docMk/>
          <pc:sldMk cId="398935635" sldId="261"/>
        </pc:sldMkLst>
        <pc:spChg chg="mod ord">
          <ac:chgData name="shilpa singh" userId="aa1756de36b3eb6b" providerId="LiveId" clId="{30582817-0F69-4F35-935F-EABBBD179773}" dt="2023-01-14T11:13:04.941" v="415" actId="700"/>
          <ac:spMkLst>
            <pc:docMk/>
            <pc:sldMk cId="398935635" sldId="261"/>
            <ac:spMk id="2" creationId="{9CF1A249-D45B-0ACA-5DC9-8B61EFEFF78E}"/>
          </ac:spMkLst>
        </pc:spChg>
        <pc:spChg chg="del">
          <ac:chgData name="shilpa singh" userId="aa1756de36b3eb6b" providerId="LiveId" clId="{30582817-0F69-4F35-935F-EABBBD179773}" dt="2023-01-14T11:07:49.618" v="267" actId="931"/>
          <ac:spMkLst>
            <pc:docMk/>
            <pc:sldMk cId="398935635" sldId="261"/>
            <ac:spMk id="3" creationId="{42D02EDF-6FBC-858A-6EFE-3B6AA28758D3}"/>
          </ac:spMkLst>
        </pc:spChg>
        <pc:picChg chg="add del mod ord modCrop">
          <ac:chgData name="shilpa singh" userId="aa1756de36b3eb6b" providerId="LiveId" clId="{30582817-0F69-4F35-935F-EABBBD179773}" dt="2023-01-14T11:13:18.729" v="416" actId="21"/>
          <ac:picMkLst>
            <pc:docMk/>
            <pc:sldMk cId="398935635" sldId="261"/>
            <ac:picMk id="5" creationId="{628C5BE9-1C36-63C5-E7DB-A52B6CB0AB4E}"/>
          </ac:picMkLst>
        </pc:picChg>
      </pc:sldChg>
      <pc:sldChg chg="addSp modSp new mod ord">
        <pc:chgData name="shilpa singh" userId="aa1756de36b3eb6b" providerId="LiveId" clId="{30582817-0F69-4F35-935F-EABBBD179773}" dt="2023-01-18T10:45:33.497" v="5013"/>
        <pc:sldMkLst>
          <pc:docMk/>
          <pc:sldMk cId="3811353593" sldId="262"/>
        </pc:sldMkLst>
        <pc:spChg chg="mod">
          <ac:chgData name="shilpa singh" userId="aa1756de36b3eb6b" providerId="LiveId" clId="{30582817-0F69-4F35-935F-EABBBD179773}" dt="2023-01-14T11:15:47.674" v="477" actId="13926"/>
          <ac:spMkLst>
            <pc:docMk/>
            <pc:sldMk cId="3811353593" sldId="262"/>
            <ac:spMk id="2" creationId="{7214584B-7694-8D8C-0F0A-F8AB0085B22E}"/>
          </ac:spMkLst>
        </pc:spChg>
        <pc:picChg chg="add mod modCrop">
          <ac:chgData name="shilpa singh" userId="aa1756de36b3eb6b" providerId="LiveId" clId="{30582817-0F69-4F35-935F-EABBBD179773}" dt="2023-01-14T11:15:21.205" v="473" actId="1076"/>
          <ac:picMkLst>
            <pc:docMk/>
            <pc:sldMk cId="3811353593" sldId="262"/>
            <ac:picMk id="4" creationId="{F50B703D-AD8C-2708-974D-A6CA140A0355}"/>
          </ac:picMkLst>
        </pc:picChg>
      </pc:sldChg>
      <pc:sldChg chg="addSp delSp modSp new del mod modClrScheme chgLayout">
        <pc:chgData name="shilpa singh" userId="aa1756de36b3eb6b" providerId="LiveId" clId="{30582817-0F69-4F35-935F-EABBBD179773}" dt="2023-01-14T11:58:50.057" v="1296" actId="2696"/>
        <pc:sldMkLst>
          <pc:docMk/>
          <pc:sldMk cId="2046453446" sldId="263"/>
        </pc:sldMkLst>
        <pc:spChg chg="mod ord">
          <ac:chgData name="shilpa singh" userId="aa1756de36b3eb6b" providerId="LiveId" clId="{30582817-0F69-4F35-935F-EABBBD179773}" dt="2023-01-14T11:47:45.325" v="1171" actId="20577"/>
          <ac:spMkLst>
            <pc:docMk/>
            <pc:sldMk cId="2046453446" sldId="263"/>
            <ac:spMk id="2" creationId="{AADD243C-7D8B-F699-3BFC-BF9D130618D9}"/>
          </ac:spMkLst>
        </pc:spChg>
        <pc:spChg chg="del mod ord">
          <ac:chgData name="shilpa singh" userId="aa1756de36b3eb6b" providerId="LiveId" clId="{30582817-0F69-4F35-935F-EABBBD179773}" dt="2023-01-14T11:27:08.808" v="481" actId="700"/>
          <ac:spMkLst>
            <pc:docMk/>
            <pc:sldMk cId="2046453446" sldId="263"/>
            <ac:spMk id="3" creationId="{E7640F59-451C-DFDD-1414-C81FC5DD70AA}"/>
          </ac:spMkLst>
        </pc:spChg>
        <pc:spChg chg="add del mod ord">
          <ac:chgData name="shilpa singh" userId="aa1756de36b3eb6b" providerId="LiveId" clId="{30582817-0F69-4F35-935F-EABBBD179773}" dt="2023-01-14T11:48:06.947" v="1172" actId="931"/>
          <ac:spMkLst>
            <pc:docMk/>
            <pc:sldMk cId="2046453446" sldId="263"/>
            <ac:spMk id="4" creationId="{8C46EB48-C9E3-1176-BDEE-40A97F87EFE7}"/>
          </ac:spMkLst>
        </pc:spChg>
        <pc:spChg chg="add mod ord">
          <ac:chgData name="shilpa singh" userId="aa1756de36b3eb6b" providerId="LiveId" clId="{30582817-0F69-4F35-935F-EABBBD179773}" dt="2023-01-14T11:47:18.355" v="1166" actId="2711"/>
          <ac:spMkLst>
            <pc:docMk/>
            <pc:sldMk cId="2046453446" sldId="263"/>
            <ac:spMk id="5" creationId="{E127005F-503E-B88C-9105-AEA87B96311E}"/>
          </ac:spMkLst>
        </pc:spChg>
        <pc:spChg chg="add del mod">
          <ac:chgData name="shilpa singh" userId="aa1756de36b3eb6b" providerId="LiveId" clId="{30582817-0F69-4F35-935F-EABBBD179773}" dt="2023-01-14T11:31:50.705" v="666" actId="478"/>
          <ac:spMkLst>
            <pc:docMk/>
            <pc:sldMk cId="2046453446" sldId="263"/>
            <ac:spMk id="6" creationId="{20C8BD2D-4E24-9D67-224A-5FBC1D1CB70F}"/>
          </ac:spMkLst>
        </pc:spChg>
        <pc:spChg chg="add del mod">
          <ac:chgData name="shilpa singh" userId="aa1756de36b3eb6b" providerId="LiveId" clId="{30582817-0F69-4F35-935F-EABBBD179773}" dt="2023-01-14T11:49:31.569" v="1175" actId="931"/>
          <ac:spMkLst>
            <pc:docMk/>
            <pc:sldMk cId="2046453446" sldId="263"/>
            <ac:spMk id="10" creationId="{8119C51D-35EC-91AE-9E4E-5CDDAEB5E0BF}"/>
          </ac:spMkLst>
        </pc:spChg>
        <pc:picChg chg="add del mod">
          <ac:chgData name="shilpa singh" userId="aa1756de36b3eb6b" providerId="LiveId" clId="{30582817-0F69-4F35-935F-EABBBD179773}" dt="2023-01-14T11:48:20.075" v="1174" actId="21"/>
          <ac:picMkLst>
            <pc:docMk/>
            <pc:sldMk cId="2046453446" sldId="263"/>
            <ac:picMk id="8" creationId="{4011C145-E689-2816-1330-ACC805445710}"/>
          </ac:picMkLst>
        </pc:picChg>
        <pc:picChg chg="add mod">
          <ac:chgData name="shilpa singh" userId="aa1756de36b3eb6b" providerId="LiveId" clId="{30582817-0F69-4F35-935F-EABBBD179773}" dt="2023-01-14T11:54:41.344" v="1237" actId="1076"/>
          <ac:picMkLst>
            <pc:docMk/>
            <pc:sldMk cId="2046453446" sldId="263"/>
            <ac:picMk id="12" creationId="{09685DF5-DCDA-D215-3A3E-461DC793DB27}"/>
          </ac:picMkLst>
        </pc:picChg>
      </pc:sldChg>
      <pc:sldChg chg="addSp delSp modSp new mod ord setBg modClrScheme chgLayout">
        <pc:chgData name="shilpa singh" userId="aa1756de36b3eb6b" providerId="LiveId" clId="{30582817-0F69-4F35-935F-EABBBD179773}" dt="2023-01-18T16:24:23.014" v="5118" actId="20577"/>
        <pc:sldMkLst>
          <pc:docMk/>
          <pc:sldMk cId="2140833600" sldId="264"/>
        </pc:sldMkLst>
        <pc:spChg chg="del">
          <ac:chgData name="shilpa singh" userId="aa1756de36b3eb6b" providerId="LiveId" clId="{30582817-0F69-4F35-935F-EABBBD179773}" dt="2023-01-14T11:50:12.412" v="1182" actId="700"/>
          <ac:spMkLst>
            <pc:docMk/>
            <pc:sldMk cId="2140833600" sldId="264"/>
            <ac:spMk id="2" creationId="{D0EC3760-1297-58C4-7D9F-722942AC2EB4}"/>
          </ac:spMkLst>
        </pc:spChg>
        <pc:spChg chg="del mod">
          <ac:chgData name="shilpa singh" userId="aa1756de36b3eb6b" providerId="LiveId" clId="{30582817-0F69-4F35-935F-EABBBD179773}" dt="2023-01-14T11:50:03.776" v="1180" actId="931"/>
          <ac:spMkLst>
            <pc:docMk/>
            <pc:sldMk cId="2140833600" sldId="264"/>
            <ac:spMk id="3" creationId="{886D735B-0CC9-F0D8-D0FE-A16188345581}"/>
          </ac:spMkLst>
        </pc:spChg>
        <pc:spChg chg="del">
          <ac:chgData name="shilpa singh" userId="aa1756de36b3eb6b" providerId="LiveId" clId="{30582817-0F69-4F35-935F-EABBBD179773}" dt="2023-01-14T11:50:12.412" v="1182" actId="700"/>
          <ac:spMkLst>
            <pc:docMk/>
            <pc:sldMk cId="2140833600" sldId="264"/>
            <ac:spMk id="4" creationId="{DC8A942D-81B7-BE50-29E8-2805D1DA9238}"/>
          </ac:spMkLst>
        </pc:spChg>
        <pc:spChg chg="add del mod">
          <ac:chgData name="shilpa singh" userId="aa1756de36b3eb6b" providerId="LiveId" clId="{30582817-0F69-4F35-935F-EABBBD179773}" dt="2023-01-14T11:53:51.424" v="1228" actId="22"/>
          <ac:spMkLst>
            <pc:docMk/>
            <pc:sldMk cId="2140833600" sldId="264"/>
            <ac:spMk id="10" creationId="{CC96A484-6438-85D5-F110-8A38938334C3}"/>
          </ac:spMkLst>
        </pc:spChg>
        <pc:spChg chg="add del mod">
          <ac:chgData name="shilpa singh" userId="aa1756de36b3eb6b" providerId="LiveId" clId="{30582817-0F69-4F35-935F-EABBBD179773}" dt="2023-01-14T11:53:50.900" v="1226" actId="22"/>
          <ac:spMkLst>
            <pc:docMk/>
            <pc:sldMk cId="2140833600" sldId="264"/>
            <ac:spMk id="12" creationId="{35E5C7C6-76AF-B306-7E23-E3025811198F}"/>
          </ac:spMkLst>
        </pc:spChg>
        <pc:spChg chg="add mod">
          <ac:chgData name="shilpa singh" userId="aa1756de36b3eb6b" providerId="LiveId" clId="{30582817-0F69-4F35-935F-EABBBD179773}" dt="2023-01-14T11:55:21.996" v="1274" actId="20577"/>
          <ac:spMkLst>
            <pc:docMk/>
            <pc:sldMk cId="2140833600" sldId="264"/>
            <ac:spMk id="16" creationId="{AC50F9F9-DA6A-BC88-8281-74DA514AADA0}"/>
          </ac:spMkLst>
        </pc:spChg>
        <pc:spChg chg="add mod">
          <ac:chgData name="shilpa singh" userId="aa1756de36b3eb6b" providerId="LiveId" clId="{30582817-0F69-4F35-935F-EABBBD179773}" dt="2023-01-18T16:24:23.014" v="5118" actId="20577"/>
          <ac:spMkLst>
            <pc:docMk/>
            <pc:sldMk cId="2140833600" sldId="264"/>
            <ac:spMk id="18" creationId="{8A6607C5-42F5-0A30-38E2-840B23E8E353}"/>
          </ac:spMkLst>
        </pc:spChg>
        <pc:picChg chg="add del mod ord">
          <ac:chgData name="shilpa singh" userId="aa1756de36b3eb6b" providerId="LiveId" clId="{30582817-0F69-4F35-935F-EABBBD179773}" dt="2023-01-14T11:54:14.501" v="1233" actId="21"/>
          <ac:picMkLst>
            <pc:docMk/>
            <pc:sldMk cId="2140833600" sldId="264"/>
            <ac:picMk id="6" creationId="{05B959C4-C402-0E0D-E9DC-E094B3B65553}"/>
          </ac:picMkLst>
        </pc:picChg>
        <pc:picChg chg="add del mod">
          <ac:chgData name="shilpa singh" userId="aa1756de36b3eb6b" providerId="LiveId" clId="{30582817-0F69-4F35-935F-EABBBD179773}" dt="2023-01-14T11:53:51.785" v="1230" actId="931"/>
          <ac:picMkLst>
            <pc:docMk/>
            <pc:sldMk cId="2140833600" sldId="264"/>
            <ac:picMk id="8" creationId="{3CEED2D1-71A4-3393-A7E9-E8049BC2F93C}"/>
          </ac:picMkLst>
        </pc:picChg>
        <pc:picChg chg="add mod">
          <ac:chgData name="shilpa singh" userId="aa1756de36b3eb6b" providerId="LiveId" clId="{30582817-0F69-4F35-935F-EABBBD179773}" dt="2023-01-14T11:54:30.970" v="1235" actId="1076"/>
          <ac:picMkLst>
            <pc:docMk/>
            <pc:sldMk cId="2140833600" sldId="264"/>
            <ac:picMk id="14" creationId="{EE749DB1-DF97-7212-FF8B-0DBD1EB9BD97}"/>
          </ac:picMkLst>
        </pc:picChg>
      </pc:sldChg>
      <pc:sldChg chg="addSp modSp new mod setBg modClrScheme chgLayout">
        <pc:chgData name="shilpa singh" userId="aa1756de36b3eb6b" providerId="LiveId" clId="{30582817-0F69-4F35-935F-EABBBD179773}" dt="2023-01-14T12:06:44.585" v="1353" actId="20577"/>
        <pc:sldMkLst>
          <pc:docMk/>
          <pc:sldMk cId="1061875315" sldId="265"/>
        </pc:sldMkLst>
        <pc:spChg chg="add mod">
          <ac:chgData name="shilpa singh" userId="aa1756de36b3eb6b" providerId="LiveId" clId="{30582817-0F69-4F35-935F-EABBBD179773}" dt="2023-01-14T12:06:44.585" v="1353" actId="20577"/>
          <ac:spMkLst>
            <pc:docMk/>
            <pc:sldMk cId="1061875315" sldId="265"/>
            <ac:spMk id="2" creationId="{3B5F7738-7679-6043-ACA6-AAEBC19D5867}"/>
          </ac:spMkLst>
        </pc:spChg>
      </pc:sldChg>
      <pc:sldChg chg="addSp delSp modSp new mod setBg">
        <pc:chgData name="shilpa singh" userId="aa1756de36b3eb6b" providerId="LiveId" clId="{30582817-0F69-4F35-935F-EABBBD179773}" dt="2023-01-14T12:19:50.215" v="1460"/>
        <pc:sldMkLst>
          <pc:docMk/>
          <pc:sldMk cId="252823492" sldId="266"/>
        </pc:sldMkLst>
        <pc:spChg chg="mod">
          <ac:chgData name="shilpa singh" userId="aa1756de36b3eb6b" providerId="LiveId" clId="{30582817-0F69-4F35-935F-EABBBD179773}" dt="2023-01-14T12:19:19.239" v="1452" actId="27636"/>
          <ac:spMkLst>
            <pc:docMk/>
            <pc:sldMk cId="252823492" sldId="266"/>
            <ac:spMk id="2" creationId="{DB848CC9-603C-8BA2-A98C-D78C2BA6F2A0}"/>
          </ac:spMkLst>
        </pc:spChg>
        <pc:picChg chg="add del mod modCrop">
          <ac:chgData name="shilpa singh" userId="aa1756de36b3eb6b" providerId="LiveId" clId="{30582817-0F69-4F35-935F-EABBBD179773}" dt="2023-01-14T12:15:50.956" v="1364" actId="931"/>
          <ac:picMkLst>
            <pc:docMk/>
            <pc:sldMk cId="252823492" sldId="266"/>
            <ac:picMk id="4" creationId="{5AB96DA6-E9FF-BC6E-42B7-EDD9047DDBFE}"/>
          </ac:picMkLst>
        </pc:picChg>
        <pc:picChg chg="add del mod">
          <ac:chgData name="shilpa singh" userId="aa1756de36b3eb6b" providerId="LiveId" clId="{30582817-0F69-4F35-935F-EABBBD179773}" dt="2023-01-14T12:16:21.115" v="1380" actId="21"/>
          <ac:picMkLst>
            <pc:docMk/>
            <pc:sldMk cId="252823492" sldId="266"/>
            <ac:picMk id="6" creationId="{F769D1EA-D536-060B-C7A9-74C60D68AD34}"/>
          </ac:picMkLst>
        </pc:picChg>
        <pc:picChg chg="add mod modCrop">
          <ac:chgData name="shilpa singh" userId="aa1756de36b3eb6b" providerId="LiveId" clId="{30582817-0F69-4F35-935F-EABBBD179773}" dt="2023-01-14T12:19:28.579" v="1454" actId="1076"/>
          <ac:picMkLst>
            <pc:docMk/>
            <pc:sldMk cId="252823492" sldId="266"/>
            <ac:picMk id="8" creationId="{5423906E-EEAE-0DF5-5737-FD5CCD82C0F5}"/>
          </ac:picMkLst>
        </pc:picChg>
      </pc:sldChg>
      <pc:sldChg chg="addSp delSp modSp new mod setBg modClrScheme chgLayout">
        <pc:chgData name="shilpa singh" userId="aa1756de36b3eb6b" providerId="LiveId" clId="{30582817-0F69-4F35-935F-EABBBD179773}" dt="2023-01-14T13:09:09.293" v="1918"/>
        <pc:sldMkLst>
          <pc:docMk/>
          <pc:sldMk cId="2552802303" sldId="267"/>
        </pc:sldMkLst>
        <pc:spChg chg="del">
          <ac:chgData name="shilpa singh" userId="aa1756de36b3eb6b" providerId="LiveId" clId="{30582817-0F69-4F35-935F-EABBBD179773}" dt="2023-01-14T12:27:18.738" v="1467" actId="700"/>
          <ac:spMkLst>
            <pc:docMk/>
            <pc:sldMk cId="2552802303" sldId="267"/>
            <ac:spMk id="2" creationId="{B15A870B-6D5D-E666-A1A9-DA632942B25F}"/>
          </ac:spMkLst>
        </pc:spChg>
        <pc:picChg chg="add mod modCrop">
          <ac:chgData name="shilpa singh" userId="aa1756de36b3eb6b" providerId="LiveId" clId="{30582817-0F69-4F35-935F-EABBBD179773}" dt="2023-01-14T12:27:52.372" v="1472" actId="1076"/>
          <ac:picMkLst>
            <pc:docMk/>
            <pc:sldMk cId="2552802303" sldId="267"/>
            <ac:picMk id="4" creationId="{955E47D3-52F5-CCFF-5E30-818EF9DFFB79}"/>
          </ac:picMkLst>
        </pc:picChg>
      </pc:sldChg>
      <pc:sldChg chg="modSp add mod setBg">
        <pc:chgData name="shilpa singh" userId="aa1756de36b3eb6b" providerId="LiveId" clId="{30582817-0F69-4F35-935F-EABBBD179773}" dt="2023-01-14T12:31:11.409" v="1601"/>
        <pc:sldMkLst>
          <pc:docMk/>
          <pc:sldMk cId="2884327118" sldId="268"/>
        </pc:sldMkLst>
        <pc:spChg chg="mod">
          <ac:chgData name="shilpa singh" userId="aa1756de36b3eb6b" providerId="LiveId" clId="{30582817-0F69-4F35-935F-EABBBD179773}" dt="2023-01-14T12:30:56.312" v="1595" actId="27636"/>
          <ac:spMkLst>
            <pc:docMk/>
            <pc:sldMk cId="2884327118" sldId="268"/>
            <ac:spMk id="2" creationId="{3B5F7738-7679-6043-ACA6-AAEBC19D5867}"/>
          </ac:spMkLst>
        </pc:spChg>
      </pc:sldChg>
      <pc:sldChg chg="addSp delSp modSp new del mod modClrScheme chgLayout">
        <pc:chgData name="shilpa singh" userId="aa1756de36b3eb6b" providerId="LiveId" clId="{30582817-0F69-4F35-935F-EABBBD179773}" dt="2023-01-14T12:40:10.841" v="1666" actId="2696"/>
        <pc:sldMkLst>
          <pc:docMk/>
          <pc:sldMk cId="3358797227" sldId="269"/>
        </pc:sldMkLst>
        <pc:spChg chg="del mod ord">
          <ac:chgData name="shilpa singh" userId="aa1756de36b3eb6b" providerId="LiveId" clId="{30582817-0F69-4F35-935F-EABBBD179773}" dt="2023-01-14T12:32:34.097" v="1608" actId="700"/>
          <ac:spMkLst>
            <pc:docMk/>
            <pc:sldMk cId="3358797227" sldId="269"/>
            <ac:spMk id="2" creationId="{3AA369D6-C096-5B8C-C6FB-D2DD10F95CDE}"/>
          </ac:spMkLst>
        </pc:spChg>
        <pc:spChg chg="add del mod">
          <ac:chgData name="shilpa singh" userId="aa1756de36b3eb6b" providerId="LiveId" clId="{30582817-0F69-4F35-935F-EABBBD179773}" dt="2023-01-14T12:36:13.247" v="1631"/>
          <ac:spMkLst>
            <pc:docMk/>
            <pc:sldMk cId="3358797227" sldId="269"/>
            <ac:spMk id="4" creationId="{72639642-0614-0FC4-8EAE-6819361F76BE}"/>
          </ac:spMkLst>
        </pc:spChg>
        <pc:spChg chg="add mod ord">
          <ac:chgData name="shilpa singh" userId="aa1756de36b3eb6b" providerId="LiveId" clId="{30582817-0F69-4F35-935F-EABBBD179773}" dt="2023-01-14T12:34:17.523" v="1622" actId="700"/>
          <ac:spMkLst>
            <pc:docMk/>
            <pc:sldMk cId="3358797227" sldId="269"/>
            <ac:spMk id="5" creationId="{87B20375-AD1D-904A-4833-7FB4B0378B4C}"/>
          </ac:spMkLst>
        </pc:spChg>
        <pc:spChg chg="add del mod ord">
          <ac:chgData name="shilpa singh" userId="aa1756de36b3eb6b" providerId="LiveId" clId="{30582817-0F69-4F35-935F-EABBBD179773}" dt="2023-01-14T12:36:06.595" v="1628" actId="931"/>
          <ac:spMkLst>
            <pc:docMk/>
            <pc:sldMk cId="3358797227" sldId="269"/>
            <ac:spMk id="6" creationId="{3B4CE500-A4A6-42CC-5DF4-13233749A035}"/>
          </ac:spMkLst>
        </pc:spChg>
        <pc:spChg chg="add mod ord">
          <ac:chgData name="shilpa singh" userId="aa1756de36b3eb6b" providerId="LiveId" clId="{30582817-0F69-4F35-935F-EABBBD179773}" dt="2023-01-14T12:34:54.142" v="1627" actId="27636"/>
          <ac:spMkLst>
            <pc:docMk/>
            <pc:sldMk cId="3358797227" sldId="269"/>
            <ac:spMk id="7" creationId="{4841766F-14F5-C8F6-C995-FD1B3FAFC907}"/>
          </ac:spMkLst>
        </pc:spChg>
        <pc:picChg chg="add mod">
          <ac:chgData name="shilpa singh" userId="aa1756de36b3eb6b" providerId="LiveId" clId="{30582817-0F69-4F35-935F-EABBBD179773}" dt="2023-01-14T12:36:11.476" v="1629" actId="14100"/>
          <ac:picMkLst>
            <pc:docMk/>
            <pc:sldMk cId="3358797227" sldId="269"/>
            <ac:picMk id="9" creationId="{941EBA60-26B3-E63F-6E39-396D8489584A}"/>
          </ac:picMkLst>
        </pc:picChg>
      </pc:sldChg>
      <pc:sldChg chg="addSp delSp modSp new mod setBg modClrScheme chgLayout">
        <pc:chgData name="shilpa singh" userId="aa1756de36b3eb6b" providerId="LiveId" clId="{30582817-0F69-4F35-935F-EABBBD179773}" dt="2023-01-18T16:25:29.025" v="5119" actId="20577"/>
        <pc:sldMkLst>
          <pc:docMk/>
          <pc:sldMk cId="1367195146" sldId="270"/>
        </pc:sldMkLst>
        <pc:spChg chg="del">
          <ac:chgData name="shilpa singh" userId="aa1756de36b3eb6b" providerId="LiveId" clId="{30582817-0F69-4F35-935F-EABBBD179773}" dt="2023-01-14T12:36:26.195" v="1633" actId="700"/>
          <ac:spMkLst>
            <pc:docMk/>
            <pc:sldMk cId="1367195146" sldId="270"/>
            <ac:spMk id="2" creationId="{452367B7-EA21-51FB-EAE0-741A4A5C91B1}"/>
          </ac:spMkLst>
        </pc:spChg>
        <pc:spChg chg="del">
          <ac:chgData name="shilpa singh" userId="aa1756de36b3eb6b" providerId="LiveId" clId="{30582817-0F69-4F35-935F-EABBBD179773}" dt="2023-01-14T12:36:26.195" v="1633" actId="700"/>
          <ac:spMkLst>
            <pc:docMk/>
            <pc:sldMk cId="1367195146" sldId="270"/>
            <ac:spMk id="3" creationId="{DB8D2F4A-A6DC-664C-11B8-19702B839539}"/>
          </ac:spMkLst>
        </pc:spChg>
        <pc:spChg chg="del">
          <ac:chgData name="shilpa singh" userId="aa1756de36b3eb6b" providerId="LiveId" clId="{30582817-0F69-4F35-935F-EABBBD179773}" dt="2023-01-14T12:36:26.195" v="1633" actId="700"/>
          <ac:spMkLst>
            <pc:docMk/>
            <pc:sldMk cId="1367195146" sldId="270"/>
            <ac:spMk id="4" creationId="{940C7823-AFAD-54B5-AC7D-1E256F7D2409}"/>
          </ac:spMkLst>
        </pc:spChg>
        <pc:spChg chg="add mod">
          <ac:chgData name="shilpa singh" userId="aa1756de36b3eb6b" providerId="LiveId" clId="{30582817-0F69-4F35-935F-EABBBD179773}" dt="2023-01-18T16:25:29.025" v="5119" actId="20577"/>
          <ac:spMkLst>
            <pc:docMk/>
            <pc:sldMk cId="1367195146" sldId="270"/>
            <ac:spMk id="8" creationId="{C8797336-0041-47A1-12C3-CD47BCEC2369}"/>
          </ac:spMkLst>
        </pc:spChg>
        <pc:picChg chg="add mod modCrop">
          <ac:chgData name="shilpa singh" userId="aa1756de36b3eb6b" providerId="LiveId" clId="{30582817-0F69-4F35-935F-EABBBD179773}" dt="2023-01-14T12:39:13.752" v="1659" actId="1076"/>
          <ac:picMkLst>
            <pc:docMk/>
            <pc:sldMk cId="1367195146" sldId="270"/>
            <ac:picMk id="6" creationId="{E5F44D7F-FC74-2C92-75AA-787456A73048}"/>
          </ac:picMkLst>
        </pc:picChg>
      </pc:sldChg>
      <pc:sldChg chg="modSp add mod setBg">
        <pc:chgData name="shilpa singh" userId="aa1756de36b3eb6b" providerId="LiveId" clId="{30582817-0F69-4F35-935F-EABBBD179773}" dt="2023-01-18T15:32:13.129" v="5107" actId="20577"/>
        <pc:sldMkLst>
          <pc:docMk/>
          <pc:sldMk cId="2526284941" sldId="271"/>
        </pc:sldMkLst>
        <pc:spChg chg="mod">
          <ac:chgData name="shilpa singh" userId="aa1756de36b3eb6b" providerId="LiveId" clId="{30582817-0F69-4F35-935F-EABBBD179773}" dt="2023-01-18T15:32:13.129" v="5107" actId="20577"/>
          <ac:spMkLst>
            <pc:docMk/>
            <pc:sldMk cId="2526284941" sldId="271"/>
            <ac:spMk id="2" creationId="{3B5F7738-7679-6043-ACA6-AAEBC19D5867}"/>
          </ac:spMkLst>
        </pc:spChg>
      </pc:sldChg>
      <pc:sldChg chg="addSp delSp modSp new mod setBg">
        <pc:chgData name="shilpa singh" userId="aa1756de36b3eb6b" providerId="LiveId" clId="{30582817-0F69-4F35-935F-EABBBD179773}" dt="2023-01-14T13:16:19.975" v="2048"/>
        <pc:sldMkLst>
          <pc:docMk/>
          <pc:sldMk cId="599181574" sldId="272"/>
        </pc:sldMkLst>
        <pc:spChg chg="mod">
          <ac:chgData name="shilpa singh" userId="aa1756de36b3eb6b" providerId="LiveId" clId="{30582817-0F69-4F35-935F-EABBBD179773}" dt="2023-01-14T12:53:30.851" v="1774" actId="207"/>
          <ac:spMkLst>
            <pc:docMk/>
            <pc:sldMk cId="599181574" sldId="272"/>
            <ac:spMk id="2" creationId="{8861D757-EBF4-D904-4416-B1413EDE22B4}"/>
          </ac:spMkLst>
        </pc:spChg>
        <pc:picChg chg="add mod modCrop">
          <ac:chgData name="shilpa singh" userId="aa1756de36b3eb6b" providerId="LiveId" clId="{30582817-0F69-4F35-935F-EABBBD179773}" dt="2023-01-14T12:51:55.848" v="1764" actId="732"/>
          <ac:picMkLst>
            <pc:docMk/>
            <pc:sldMk cId="599181574" sldId="272"/>
            <ac:picMk id="4" creationId="{DCEC8850-894A-5070-47CB-1A9CCBF4C0DA}"/>
          </ac:picMkLst>
        </pc:picChg>
        <pc:picChg chg="add del mod">
          <ac:chgData name="shilpa singh" userId="aa1756de36b3eb6b" providerId="LiveId" clId="{30582817-0F69-4F35-935F-EABBBD179773}" dt="2023-01-14T12:50:14.372" v="1747" actId="931"/>
          <ac:picMkLst>
            <pc:docMk/>
            <pc:sldMk cId="599181574" sldId="272"/>
            <ac:picMk id="6" creationId="{E44619D9-159E-A5D8-0CD2-CA43AAA29646}"/>
          </ac:picMkLst>
        </pc:picChg>
        <pc:picChg chg="add mod modCrop">
          <ac:chgData name="shilpa singh" userId="aa1756de36b3eb6b" providerId="LiveId" clId="{30582817-0F69-4F35-935F-EABBBD179773}" dt="2023-01-14T12:51:29.717" v="1760" actId="1076"/>
          <ac:picMkLst>
            <pc:docMk/>
            <pc:sldMk cId="599181574" sldId="272"/>
            <ac:picMk id="8" creationId="{14335BFF-6C59-9A1F-0059-96E70983AE92}"/>
          </ac:picMkLst>
        </pc:picChg>
      </pc:sldChg>
      <pc:sldChg chg="addSp modSp new mod setBg">
        <pc:chgData name="shilpa singh" userId="aa1756de36b3eb6b" providerId="LiveId" clId="{30582817-0F69-4F35-935F-EABBBD179773}" dt="2023-01-14T13:16:09.876" v="2045"/>
        <pc:sldMkLst>
          <pc:docMk/>
          <pc:sldMk cId="3362529296" sldId="273"/>
        </pc:sldMkLst>
        <pc:spChg chg="mod">
          <ac:chgData name="shilpa singh" userId="aa1756de36b3eb6b" providerId="LiveId" clId="{30582817-0F69-4F35-935F-EABBBD179773}" dt="2023-01-14T12:57:51.229" v="1803" actId="27636"/>
          <ac:spMkLst>
            <pc:docMk/>
            <pc:sldMk cId="3362529296" sldId="273"/>
            <ac:spMk id="2" creationId="{126C2908-37F2-77D6-99CF-D872FA76EBFB}"/>
          </ac:spMkLst>
        </pc:spChg>
        <pc:picChg chg="add mod modCrop">
          <ac:chgData name="shilpa singh" userId="aa1756de36b3eb6b" providerId="LiveId" clId="{30582817-0F69-4F35-935F-EABBBD179773}" dt="2023-01-14T12:57:53.462" v="1804" actId="1076"/>
          <ac:picMkLst>
            <pc:docMk/>
            <pc:sldMk cId="3362529296" sldId="273"/>
            <ac:picMk id="4" creationId="{B93C3384-6224-2F05-439D-96710BF4F1FA}"/>
          </ac:picMkLst>
        </pc:picChg>
      </pc:sldChg>
      <pc:sldChg chg="addSp delSp modSp new mod setBg">
        <pc:chgData name="shilpa singh" userId="aa1756de36b3eb6b" providerId="LiveId" clId="{30582817-0F69-4F35-935F-EABBBD179773}" dt="2023-01-14T13:08:36.950" v="1914"/>
        <pc:sldMkLst>
          <pc:docMk/>
          <pc:sldMk cId="3757666940" sldId="274"/>
        </pc:sldMkLst>
        <pc:spChg chg="mod">
          <ac:chgData name="shilpa singh" userId="aa1756de36b3eb6b" providerId="LiveId" clId="{30582817-0F69-4F35-935F-EABBBD179773}" dt="2023-01-14T13:04:12.989" v="1844" actId="14100"/>
          <ac:spMkLst>
            <pc:docMk/>
            <pc:sldMk cId="3757666940" sldId="274"/>
            <ac:spMk id="2" creationId="{BC7932CD-DF09-114A-2D66-F627052A7F80}"/>
          </ac:spMkLst>
        </pc:spChg>
        <pc:spChg chg="add del mod">
          <ac:chgData name="shilpa singh" userId="aa1756de36b3eb6b" providerId="LiveId" clId="{30582817-0F69-4F35-935F-EABBBD179773}" dt="2023-01-14T13:07:19.385" v="1903" actId="113"/>
          <ac:spMkLst>
            <pc:docMk/>
            <pc:sldMk cId="3757666940" sldId="274"/>
            <ac:spMk id="6" creationId="{FC900178-60F0-9243-504C-B9F3D1D123A8}"/>
          </ac:spMkLst>
        </pc:spChg>
        <pc:picChg chg="add mod modCrop">
          <ac:chgData name="shilpa singh" userId="aa1756de36b3eb6b" providerId="LiveId" clId="{30582817-0F69-4F35-935F-EABBBD179773}" dt="2023-01-14T13:05:48.551" v="1848" actId="1076"/>
          <ac:picMkLst>
            <pc:docMk/>
            <pc:sldMk cId="3757666940" sldId="274"/>
            <ac:picMk id="4" creationId="{C6F6A503-DE98-DA26-3FEE-507750A8512A}"/>
          </ac:picMkLst>
        </pc:picChg>
        <pc:picChg chg="add mod modCrop">
          <ac:chgData name="shilpa singh" userId="aa1756de36b3eb6b" providerId="LiveId" clId="{30582817-0F69-4F35-935F-EABBBD179773}" dt="2023-01-14T13:08:19.800" v="1912" actId="1076"/>
          <ac:picMkLst>
            <pc:docMk/>
            <pc:sldMk cId="3757666940" sldId="274"/>
            <ac:picMk id="8" creationId="{F3A7C17D-4293-6889-A448-855471FDB002}"/>
          </ac:picMkLst>
        </pc:picChg>
      </pc:sldChg>
      <pc:sldChg chg="addSp modSp new mod ord setBg">
        <pc:chgData name="shilpa singh" userId="aa1756de36b3eb6b" providerId="LiveId" clId="{30582817-0F69-4F35-935F-EABBBD179773}" dt="2023-01-14T13:26:14.546" v="2142" actId="20578"/>
        <pc:sldMkLst>
          <pc:docMk/>
          <pc:sldMk cId="2552593319" sldId="275"/>
        </pc:sldMkLst>
        <pc:spChg chg="mod">
          <ac:chgData name="shilpa singh" userId="aa1756de36b3eb6b" providerId="LiveId" clId="{30582817-0F69-4F35-935F-EABBBD179773}" dt="2023-01-14T13:13:42.107" v="2042" actId="20577"/>
          <ac:spMkLst>
            <pc:docMk/>
            <pc:sldMk cId="2552593319" sldId="275"/>
            <ac:spMk id="2" creationId="{638BA9F0-5DE1-6B3D-B98A-1905B70ABC30}"/>
          </ac:spMkLst>
        </pc:spChg>
        <pc:picChg chg="add mod modCrop">
          <ac:chgData name="shilpa singh" userId="aa1756de36b3eb6b" providerId="LiveId" clId="{30582817-0F69-4F35-935F-EABBBD179773}" dt="2023-01-14T13:11:48.350" v="1925" actId="1076"/>
          <ac:picMkLst>
            <pc:docMk/>
            <pc:sldMk cId="2552593319" sldId="275"/>
            <ac:picMk id="4" creationId="{80601E71-703F-F17F-6C5B-447CA642FA20}"/>
          </ac:picMkLst>
        </pc:picChg>
      </pc:sldChg>
      <pc:sldChg chg="addSp modSp new mod setBg">
        <pc:chgData name="shilpa singh" userId="aa1756de36b3eb6b" providerId="LiveId" clId="{30582817-0F69-4F35-935F-EABBBD179773}" dt="2023-01-14T13:27:09.989" v="2149" actId="207"/>
        <pc:sldMkLst>
          <pc:docMk/>
          <pc:sldMk cId="1061085957" sldId="276"/>
        </pc:sldMkLst>
        <pc:spChg chg="mod">
          <ac:chgData name="shilpa singh" userId="aa1756de36b3eb6b" providerId="LiveId" clId="{30582817-0F69-4F35-935F-EABBBD179773}" dt="2023-01-14T13:27:09.989" v="2149" actId="207"/>
          <ac:spMkLst>
            <pc:docMk/>
            <pc:sldMk cId="1061085957" sldId="276"/>
            <ac:spMk id="2" creationId="{16B1648C-C107-3826-58C0-01189BC19F78}"/>
          </ac:spMkLst>
        </pc:spChg>
        <pc:picChg chg="add mod modCrop">
          <ac:chgData name="shilpa singh" userId="aa1756de36b3eb6b" providerId="LiveId" clId="{30582817-0F69-4F35-935F-EABBBD179773}" dt="2023-01-14T13:26:50.797" v="2147" actId="1076"/>
          <ac:picMkLst>
            <pc:docMk/>
            <pc:sldMk cId="1061085957" sldId="276"/>
            <ac:picMk id="4" creationId="{027CBE1A-B0A1-AF06-D843-216A591B922D}"/>
          </ac:picMkLst>
        </pc:picChg>
      </pc:sldChg>
      <pc:sldChg chg="modSp add mod setBg">
        <pc:chgData name="shilpa singh" userId="aa1756de36b3eb6b" providerId="LiveId" clId="{30582817-0F69-4F35-935F-EABBBD179773}" dt="2023-01-14T13:30:11.997" v="2224"/>
        <pc:sldMkLst>
          <pc:docMk/>
          <pc:sldMk cId="1868820771" sldId="277"/>
        </pc:sldMkLst>
        <pc:spChg chg="mod">
          <ac:chgData name="shilpa singh" userId="aa1756de36b3eb6b" providerId="LiveId" clId="{30582817-0F69-4F35-935F-EABBBD179773}" dt="2023-01-14T13:29:47.599" v="2223" actId="20577"/>
          <ac:spMkLst>
            <pc:docMk/>
            <pc:sldMk cId="1868820771" sldId="277"/>
            <ac:spMk id="2" creationId="{3B5F7738-7679-6043-ACA6-AAEBC19D5867}"/>
          </ac:spMkLst>
        </pc:spChg>
      </pc:sldChg>
      <pc:sldChg chg="addSp delSp modSp new mod setBg">
        <pc:chgData name="shilpa singh" userId="aa1756de36b3eb6b" providerId="LiveId" clId="{30582817-0F69-4F35-935F-EABBBD179773}" dt="2023-01-14T13:36:31.994" v="2249"/>
        <pc:sldMkLst>
          <pc:docMk/>
          <pc:sldMk cId="2433755860" sldId="278"/>
        </pc:sldMkLst>
        <pc:spChg chg="mod">
          <ac:chgData name="shilpa singh" userId="aa1756de36b3eb6b" providerId="LiveId" clId="{30582817-0F69-4F35-935F-EABBBD179773}" dt="2023-01-14T13:31:12.023" v="2235" actId="20577"/>
          <ac:spMkLst>
            <pc:docMk/>
            <pc:sldMk cId="2433755860" sldId="278"/>
            <ac:spMk id="2" creationId="{33A6CACE-5061-1C3F-12FA-63FDB44BD0FF}"/>
          </ac:spMkLst>
        </pc:spChg>
        <pc:picChg chg="add del mod">
          <ac:chgData name="shilpa singh" userId="aa1756de36b3eb6b" providerId="LiveId" clId="{30582817-0F69-4F35-935F-EABBBD179773}" dt="2023-01-14T13:35:35.821" v="2237" actId="21"/>
          <ac:picMkLst>
            <pc:docMk/>
            <pc:sldMk cId="2433755860" sldId="278"/>
            <ac:picMk id="4" creationId="{B692A0C0-B05D-2B1E-2DC5-42237555252E}"/>
          </ac:picMkLst>
        </pc:picChg>
        <pc:picChg chg="add mod modCrop">
          <ac:chgData name="shilpa singh" userId="aa1756de36b3eb6b" providerId="LiveId" clId="{30582817-0F69-4F35-935F-EABBBD179773}" dt="2023-01-14T13:36:06.898" v="2243" actId="1076"/>
          <ac:picMkLst>
            <pc:docMk/>
            <pc:sldMk cId="2433755860" sldId="278"/>
            <ac:picMk id="6" creationId="{0DE7D526-E167-0C1B-DEEA-0703FA5C1D94}"/>
          </ac:picMkLst>
        </pc:picChg>
      </pc:sldChg>
      <pc:sldChg chg="addSp delSp modSp new mod setBg">
        <pc:chgData name="shilpa singh" userId="aa1756de36b3eb6b" providerId="LiveId" clId="{30582817-0F69-4F35-935F-EABBBD179773}" dt="2023-01-14T14:00:41.181" v="2360"/>
        <pc:sldMkLst>
          <pc:docMk/>
          <pc:sldMk cId="4285227427" sldId="279"/>
        </pc:sldMkLst>
        <pc:spChg chg="mod">
          <ac:chgData name="shilpa singh" userId="aa1756de36b3eb6b" providerId="LiveId" clId="{30582817-0F69-4F35-935F-EABBBD179773}" dt="2023-01-14T14:00:19.754" v="2354" actId="207"/>
          <ac:spMkLst>
            <pc:docMk/>
            <pc:sldMk cId="4285227427" sldId="279"/>
            <ac:spMk id="2" creationId="{9A2BEC1D-8A78-50B5-4D94-005FE97800D4}"/>
          </ac:spMkLst>
        </pc:spChg>
        <pc:spChg chg="del mod">
          <ac:chgData name="shilpa singh" userId="aa1756de36b3eb6b" providerId="LiveId" clId="{30582817-0F69-4F35-935F-EABBBD179773}" dt="2023-01-14T13:59:35.394" v="2344" actId="931"/>
          <ac:spMkLst>
            <pc:docMk/>
            <pc:sldMk cId="4285227427" sldId="279"/>
            <ac:spMk id="3" creationId="{518D81A9-30E9-2EA7-D709-247172E64D16}"/>
          </ac:spMkLst>
        </pc:spChg>
        <pc:picChg chg="add mod modCrop">
          <ac:chgData name="shilpa singh" userId="aa1756de36b3eb6b" providerId="LiveId" clId="{30582817-0F69-4F35-935F-EABBBD179773}" dt="2023-01-14T14:00:33.261" v="2359" actId="1076"/>
          <ac:picMkLst>
            <pc:docMk/>
            <pc:sldMk cId="4285227427" sldId="279"/>
            <ac:picMk id="5" creationId="{C63E6934-17A3-ACEB-0B00-D85994BA2B63}"/>
          </ac:picMkLst>
        </pc:picChg>
      </pc:sldChg>
      <pc:sldChg chg="addSp delSp modSp new mod setBg">
        <pc:chgData name="shilpa singh" userId="aa1756de36b3eb6b" providerId="LiveId" clId="{30582817-0F69-4F35-935F-EABBBD179773}" dt="2023-01-14T14:03:37.847" v="2384" actId="20577"/>
        <pc:sldMkLst>
          <pc:docMk/>
          <pc:sldMk cId="3370250699" sldId="280"/>
        </pc:sldMkLst>
        <pc:spChg chg="mod">
          <ac:chgData name="shilpa singh" userId="aa1756de36b3eb6b" providerId="LiveId" clId="{30582817-0F69-4F35-935F-EABBBD179773}" dt="2023-01-14T14:03:37.847" v="2384" actId="20577"/>
          <ac:spMkLst>
            <pc:docMk/>
            <pc:sldMk cId="3370250699" sldId="280"/>
            <ac:spMk id="2" creationId="{37B1BC3F-1CB0-9D7B-F01C-455AB21CAF5D}"/>
          </ac:spMkLst>
        </pc:spChg>
        <pc:spChg chg="del mod">
          <ac:chgData name="shilpa singh" userId="aa1756de36b3eb6b" providerId="LiveId" clId="{30582817-0F69-4F35-935F-EABBBD179773}" dt="2023-01-14T14:01:28.121" v="2361" actId="931"/>
          <ac:spMkLst>
            <pc:docMk/>
            <pc:sldMk cId="3370250699" sldId="280"/>
            <ac:spMk id="3" creationId="{77BF68C9-51DE-B352-C140-6F3A0E2D741D}"/>
          </ac:spMkLst>
        </pc:spChg>
        <pc:picChg chg="add mod modCrop">
          <ac:chgData name="shilpa singh" userId="aa1756de36b3eb6b" providerId="LiveId" clId="{30582817-0F69-4F35-935F-EABBBD179773}" dt="2023-01-14T14:02:22.500" v="2377" actId="1076"/>
          <ac:picMkLst>
            <pc:docMk/>
            <pc:sldMk cId="3370250699" sldId="280"/>
            <ac:picMk id="5" creationId="{851874C1-F7E7-A686-BF03-639B85D0C93F}"/>
          </ac:picMkLst>
        </pc:picChg>
      </pc:sldChg>
      <pc:sldChg chg="modSp add del mod setBg">
        <pc:chgData name="shilpa singh" userId="aa1756de36b3eb6b" providerId="LiveId" clId="{30582817-0F69-4F35-935F-EABBBD179773}" dt="2023-01-14T14:33:39.947" v="3043" actId="2696"/>
        <pc:sldMkLst>
          <pc:docMk/>
          <pc:sldMk cId="1291686366" sldId="281"/>
        </pc:sldMkLst>
        <pc:spChg chg="mod">
          <ac:chgData name="shilpa singh" userId="aa1756de36b3eb6b" providerId="LiveId" clId="{30582817-0F69-4F35-935F-EABBBD179773}" dt="2023-01-14T14:04:36.385" v="2387" actId="27636"/>
          <ac:spMkLst>
            <pc:docMk/>
            <pc:sldMk cId="1291686366" sldId="281"/>
            <ac:spMk id="2" creationId="{37B1BC3F-1CB0-9D7B-F01C-455AB21CAF5D}"/>
          </ac:spMkLst>
        </pc:spChg>
      </pc:sldChg>
      <pc:sldChg chg="addSp delSp modSp add mod setBg">
        <pc:chgData name="shilpa singh" userId="aa1756de36b3eb6b" providerId="LiveId" clId="{30582817-0F69-4F35-935F-EABBBD179773}" dt="2023-01-14T14:12:20.081" v="2853" actId="1076"/>
        <pc:sldMkLst>
          <pc:docMk/>
          <pc:sldMk cId="1510209745" sldId="282"/>
        </pc:sldMkLst>
        <pc:spChg chg="mod">
          <ac:chgData name="shilpa singh" userId="aa1756de36b3eb6b" providerId="LiveId" clId="{30582817-0F69-4F35-935F-EABBBD179773}" dt="2023-01-14T14:12:11.684" v="2851" actId="20577"/>
          <ac:spMkLst>
            <pc:docMk/>
            <pc:sldMk cId="1510209745" sldId="282"/>
            <ac:spMk id="2" creationId="{37B1BC3F-1CB0-9D7B-F01C-455AB21CAF5D}"/>
          </ac:spMkLst>
        </pc:spChg>
        <pc:spChg chg="add del mod">
          <ac:chgData name="shilpa singh" userId="aa1756de36b3eb6b" providerId="LiveId" clId="{30582817-0F69-4F35-935F-EABBBD179773}" dt="2023-01-14T14:08:14.435" v="2470" actId="931"/>
          <ac:spMkLst>
            <pc:docMk/>
            <pc:sldMk cId="1510209745" sldId="282"/>
            <ac:spMk id="4" creationId="{6EBBE21F-2219-82AA-EAFD-6A5C65F91A8C}"/>
          </ac:spMkLst>
        </pc:spChg>
        <pc:picChg chg="del">
          <ac:chgData name="shilpa singh" userId="aa1756de36b3eb6b" providerId="LiveId" clId="{30582817-0F69-4F35-935F-EABBBD179773}" dt="2023-01-14T14:06:42.355" v="2465" actId="21"/>
          <ac:picMkLst>
            <pc:docMk/>
            <pc:sldMk cId="1510209745" sldId="282"/>
            <ac:picMk id="5" creationId="{851874C1-F7E7-A686-BF03-639B85D0C93F}"/>
          </ac:picMkLst>
        </pc:picChg>
        <pc:picChg chg="add mod modCrop">
          <ac:chgData name="shilpa singh" userId="aa1756de36b3eb6b" providerId="LiveId" clId="{30582817-0F69-4F35-935F-EABBBD179773}" dt="2023-01-14T14:12:20.081" v="2853" actId="1076"/>
          <ac:picMkLst>
            <pc:docMk/>
            <pc:sldMk cId="1510209745" sldId="282"/>
            <ac:picMk id="7" creationId="{4238172A-D3AD-DCC3-D767-762AA0DE3EE8}"/>
          </ac:picMkLst>
        </pc:picChg>
        <pc:picChg chg="add mod modCrop">
          <ac:chgData name="shilpa singh" userId="aa1756de36b3eb6b" providerId="LiveId" clId="{30582817-0F69-4F35-935F-EABBBD179773}" dt="2023-01-14T14:12:17.919" v="2852" actId="1076"/>
          <ac:picMkLst>
            <pc:docMk/>
            <pc:sldMk cId="1510209745" sldId="282"/>
            <ac:picMk id="9" creationId="{3F74CF52-F602-62C4-5A5D-2F42941A9D90}"/>
          </ac:picMkLst>
        </pc:picChg>
      </pc:sldChg>
      <pc:sldChg chg="addSp delSp modSp new mod setBg">
        <pc:chgData name="shilpa singh" userId="aa1756de36b3eb6b" providerId="LiveId" clId="{30582817-0F69-4F35-935F-EABBBD179773}" dt="2023-01-14T14:19:22.078" v="2917" actId="20577"/>
        <pc:sldMkLst>
          <pc:docMk/>
          <pc:sldMk cId="157937113" sldId="283"/>
        </pc:sldMkLst>
        <pc:spChg chg="mod">
          <ac:chgData name="shilpa singh" userId="aa1756de36b3eb6b" providerId="LiveId" clId="{30582817-0F69-4F35-935F-EABBBD179773}" dt="2023-01-14T14:19:22.078" v="2917" actId="20577"/>
          <ac:spMkLst>
            <pc:docMk/>
            <pc:sldMk cId="157937113" sldId="283"/>
            <ac:spMk id="2" creationId="{FABAD33D-F258-B378-E1FD-A0643492095B}"/>
          </ac:spMkLst>
        </pc:spChg>
        <pc:spChg chg="del">
          <ac:chgData name="shilpa singh" userId="aa1756de36b3eb6b" providerId="LiveId" clId="{30582817-0F69-4F35-935F-EABBBD179773}" dt="2023-01-14T14:17:05.764" v="2862" actId="931"/>
          <ac:spMkLst>
            <pc:docMk/>
            <pc:sldMk cId="157937113" sldId="283"/>
            <ac:spMk id="3" creationId="{D52F5C48-3066-7786-60F5-D3CB0BAF0744}"/>
          </ac:spMkLst>
        </pc:spChg>
        <pc:picChg chg="add mod modCrop">
          <ac:chgData name="shilpa singh" userId="aa1756de36b3eb6b" providerId="LiveId" clId="{30582817-0F69-4F35-935F-EABBBD179773}" dt="2023-01-14T14:19:09.409" v="2885" actId="1076"/>
          <ac:picMkLst>
            <pc:docMk/>
            <pc:sldMk cId="157937113" sldId="283"/>
            <ac:picMk id="5" creationId="{6B0AB888-D6FD-CD95-DDB1-60D3D791CA29}"/>
          </ac:picMkLst>
        </pc:picChg>
      </pc:sldChg>
      <pc:sldChg chg="addSp delSp modSp new mod setBg modClrScheme chgLayout">
        <pc:chgData name="shilpa singh" userId="aa1756de36b3eb6b" providerId="LiveId" clId="{30582817-0F69-4F35-935F-EABBBD179773}" dt="2023-01-14T14:27:12.960" v="2944"/>
        <pc:sldMkLst>
          <pc:docMk/>
          <pc:sldMk cId="2349016590" sldId="284"/>
        </pc:sldMkLst>
        <pc:spChg chg="del">
          <ac:chgData name="shilpa singh" userId="aa1756de36b3eb6b" providerId="LiveId" clId="{30582817-0F69-4F35-935F-EABBBD179773}" dt="2023-01-14T14:23:33.556" v="2919" actId="700"/>
          <ac:spMkLst>
            <pc:docMk/>
            <pc:sldMk cId="2349016590" sldId="284"/>
            <ac:spMk id="2" creationId="{FDDE345A-0E29-ED9A-8C30-80B786D1833E}"/>
          </ac:spMkLst>
        </pc:spChg>
        <pc:spChg chg="del">
          <ac:chgData name="shilpa singh" userId="aa1756de36b3eb6b" providerId="LiveId" clId="{30582817-0F69-4F35-935F-EABBBD179773}" dt="2023-01-14T14:23:33.556" v="2919" actId="700"/>
          <ac:spMkLst>
            <pc:docMk/>
            <pc:sldMk cId="2349016590" sldId="284"/>
            <ac:spMk id="3" creationId="{9D40F123-19F1-A3A7-B9FC-11FE74BE4AF0}"/>
          </ac:spMkLst>
        </pc:spChg>
        <pc:spChg chg="add del">
          <ac:chgData name="shilpa singh" userId="aa1756de36b3eb6b" providerId="LiveId" clId="{30582817-0F69-4F35-935F-EABBBD179773}" dt="2023-01-14T14:23:36.961" v="2921" actId="22"/>
          <ac:spMkLst>
            <pc:docMk/>
            <pc:sldMk cId="2349016590" sldId="284"/>
            <ac:spMk id="5" creationId="{9D015C1F-9D7A-02C4-ACE2-F7C5A23863A1}"/>
          </ac:spMkLst>
        </pc:spChg>
        <pc:picChg chg="add mod modCrop">
          <ac:chgData name="shilpa singh" userId="aa1756de36b3eb6b" providerId="LiveId" clId="{30582817-0F69-4F35-935F-EABBBD179773}" dt="2023-01-14T14:24:35.609" v="2935" actId="1076"/>
          <ac:picMkLst>
            <pc:docMk/>
            <pc:sldMk cId="2349016590" sldId="284"/>
            <ac:picMk id="7" creationId="{211C050F-3F59-C218-010A-D0C50B98989F}"/>
          </ac:picMkLst>
        </pc:picChg>
      </pc:sldChg>
      <pc:sldChg chg="addSp delSp modSp new mod setBg">
        <pc:chgData name="shilpa singh" userId="aa1756de36b3eb6b" providerId="LiveId" clId="{30582817-0F69-4F35-935F-EABBBD179773}" dt="2023-01-14T14:30:23.739" v="3022" actId="207"/>
        <pc:sldMkLst>
          <pc:docMk/>
          <pc:sldMk cId="1678269452" sldId="285"/>
        </pc:sldMkLst>
        <pc:spChg chg="mod">
          <ac:chgData name="shilpa singh" userId="aa1756de36b3eb6b" providerId="LiveId" clId="{30582817-0F69-4F35-935F-EABBBD179773}" dt="2023-01-14T14:30:23.739" v="3022" actId="207"/>
          <ac:spMkLst>
            <pc:docMk/>
            <pc:sldMk cId="1678269452" sldId="285"/>
            <ac:spMk id="2" creationId="{3648AE7C-DC6B-95AC-F815-CA5598A3FD19}"/>
          </ac:spMkLst>
        </pc:spChg>
        <pc:picChg chg="add del mod">
          <ac:chgData name="shilpa singh" userId="aa1756de36b3eb6b" providerId="LiveId" clId="{30582817-0F69-4F35-935F-EABBBD179773}" dt="2023-01-14T14:28:12.379" v="3006" actId="21"/>
          <ac:picMkLst>
            <pc:docMk/>
            <pc:sldMk cId="1678269452" sldId="285"/>
            <ac:picMk id="4" creationId="{581A3D28-186C-0C5D-7705-DC5BE6D3C90B}"/>
          </ac:picMkLst>
        </pc:picChg>
        <pc:picChg chg="add mod modCrop">
          <ac:chgData name="shilpa singh" userId="aa1756de36b3eb6b" providerId="LiveId" clId="{30582817-0F69-4F35-935F-EABBBD179773}" dt="2023-01-14T14:29:46.606" v="3019" actId="732"/>
          <ac:picMkLst>
            <pc:docMk/>
            <pc:sldMk cId="1678269452" sldId="285"/>
            <ac:picMk id="6" creationId="{CDE480E1-D93B-7873-42E5-D4CA25D87EAC}"/>
          </ac:picMkLst>
        </pc:picChg>
      </pc:sldChg>
      <pc:sldChg chg="addSp delSp modSp add mod setBg">
        <pc:chgData name="shilpa singh" userId="aa1756de36b3eb6b" providerId="LiveId" clId="{30582817-0F69-4F35-935F-EABBBD179773}" dt="2023-01-14T14:33:16.123" v="3039"/>
        <pc:sldMkLst>
          <pc:docMk/>
          <pc:sldMk cId="2608403420" sldId="286"/>
        </pc:sldMkLst>
        <pc:spChg chg="mod">
          <ac:chgData name="shilpa singh" userId="aa1756de36b3eb6b" providerId="LiveId" clId="{30582817-0F69-4F35-935F-EABBBD179773}" dt="2023-01-14T14:30:45.290" v="3025" actId="27636"/>
          <ac:spMkLst>
            <pc:docMk/>
            <pc:sldMk cId="2608403420" sldId="286"/>
            <ac:spMk id="2" creationId="{9A2BEC1D-8A78-50B5-4D94-005FE97800D4}"/>
          </ac:spMkLst>
        </pc:spChg>
        <pc:spChg chg="add del mod">
          <ac:chgData name="shilpa singh" userId="aa1756de36b3eb6b" providerId="LiveId" clId="{30582817-0F69-4F35-935F-EABBBD179773}" dt="2023-01-14T14:31:38.182" v="3027" actId="931"/>
          <ac:spMkLst>
            <pc:docMk/>
            <pc:sldMk cId="2608403420" sldId="286"/>
            <ac:spMk id="4" creationId="{8FDCAF56-7AAA-6BBB-1573-E77ADE97F62E}"/>
          </ac:spMkLst>
        </pc:spChg>
        <pc:picChg chg="del">
          <ac:chgData name="shilpa singh" userId="aa1756de36b3eb6b" providerId="LiveId" clId="{30582817-0F69-4F35-935F-EABBBD179773}" dt="2023-01-14T14:30:49.468" v="3026" actId="21"/>
          <ac:picMkLst>
            <pc:docMk/>
            <pc:sldMk cId="2608403420" sldId="286"/>
            <ac:picMk id="5" creationId="{C63E6934-17A3-ACEB-0B00-D85994BA2B63}"/>
          </ac:picMkLst>
        </pc:picChg>
        <pc:picChg chg="add mod modCrop">
          <ac:chgData name="shilpa singh" userId="aa1756de36b3eb6b" providerId="LiveId" clId="{30582817-0F69-4F35-935F-EABBBD179773}" dt="2023-01-14T14:32:25.818" v="3036" actId="732"/>
          <ac:picMkLst>
            <pc:docMk/>
            <pc:sldMk cId="2608403420" sldId="286"/>
            <ac:picMk id="7" creationId="{CB88317B-02CD-A8E8-9930-2166C02E8B55}"/>
          </ac:picMkLst>
        </pc:picChg>
      </pc:sldChg>
      <pc:sldChg chg="addSp delSp modSp add mod setBg modClrScheme chgLayout">
        <pc:chgData name="shilpa singh" userId="aa1756de36b3eb6b" providerId="LiveId" clId="{30582817-0F69-4F35-935F-EABBBD179773}" dt="2023-01-18T15:14:53.447" v="5085" actId="20577"/>
        <pc:sldMkLst>
          <pc:docMk/>
          <pc:sldMk cId="2486594387" sldId="287"/>
        </pc:sldMkLst>
        <pc:spChg chg="mod ord">
          <ac:chgData name="shilpa singh" userId="aa1756de36b3eb6b" providerId="LiveId" clId="{30582817-0F69-4F35-935F-EABBBD179773}" dt="2023-01-18T15:14:53.447" v="5085" actId="20577"/>
          <ac:spMkLst>
            <pc:docMk/>
            <pc:sldMk cId="2486594387" sldId="287"/>
            <ac:spMk id="2" creationId="{37B1BC3F-1CB0-9D7B-F01C-455AB21CAF5D}"/>
          </ac:spMkLst>
        </pc:spChg>
        <pc:spChg chg="add del mod">
          <ac:chgData name="shilpa singh" userId="aa1756de36b3eb6b" providerId="LiveId" clId="{30582817-0F69-4F35-935F-EABBBD179773}" dt="2023-01-14T14:35:53.476" v="3165" actId="931"/>
          <ac:spMkLst>
            <pc:docMk/>
            <pc:sldMk cId="2486594387" sldId="287"/>
            <ac:spMk id="4" creationId="{B851D327-4F9C-099F-A1DD-37854EA44FFE}"/>
          </ac:spMkLst>
        </pc:spChg>
        <pc:picChg chg="add del mod ord modCrop">
          <ac:chgData name="shilpa singh" userId="aa1756de36b3eb6b" providerId="LiveId" clId="{30582817-0F69-4F35-935F-EABBBD179773}" dt="2023-01-14T14:40:12.690" v="3183" actId="21"/>
          <ac:picMkLst>
            <pc:docMk/>
            <pc:sldMk cId="2486594387" sldId="287"/>
            <ac:picMk id="6" creationId="{68F7FAE0-1CDC-9C7D-0102-BB61096341E9}"/>
          </ac:picMkLst>
        </pc:picChg>
        <pc:picChg chg="del">
          <ac:chgData name="shilpa singh" userId="aa1756de36b3eb6b" providerId="LiveId" clId="{30582817-0F69-4F35-935F-EABBBD179773}" dt="2023-01-14T14:35:25.960" v="3162" actId="21"/>
          <ac:picMkLst>
            <pc:docMk/>
            <pc:sldMk cId="2486594387" sldId="287"/>
            <ac:picMk id="7" creationId="{4238172A-D3AD-DCC3-D767-762AA0DE3EE8}"/>
          </ac:picMkLst>
        </pc:picChg>
        <pc:picChg chg="del">
          <ac:chgData name="shilpa singh" userId="aa1756de36b3eb6b" providerId="LiveId" clId="{30582817-0F69-4F35-935F-EABBBD179773}" dt="2023-01-14T14:35:23.225" v="3161" actId="21"/>
          <ac:picMkLst>
            <pc:docMk/>
            <pc:sldMk cId="2486594387" sldId="287"/>
            <ac:picMk id="9" creationId="{3F74CF52-F602-62C4-5A5D-2F42941A9D90}"/>
          </ac:picMkLst>
        </pc:picChg>
      </pc:sldChg>
      <pc:sldChg chg="add del setBg">
        <pc:chgData name="shilpa singh" userId="aa1756de36b3eb6b" providerId="LiveId" clId="{30582817-0F69-4F35-935F-EABBBD179773}" dt="2023-01-14T14:39:57.841" v="3181" actId="2696"/>
        <pc:sldMkLst>
          <pc:docMk/>
          <pc:sldMk cId="1291506280" sldId="288"/>
        </pc:sldMkLst>
      </pc:sldChg>
      <pc:sldChg chg="add del setBg">
        <pc:chgData name="shilpa singh" userId="aa1756de36b3eb6b" providerId="LiveId" clId="{30582817-0F69-4F35-935F-EABBBD179773}" dt="2023-01-14T14:34:42.985" v="3085"/>
        <pc:sldMkLst>
          <pc:docMk/>
          <pc:sldMk cId="1452336358" sldId="288"/>
        </pc:sldMkLst>
      </pc:sldChg>
      <pc:sldChg chg="modSp new del mod">
        <pc:chgData name="shilpa singh" userId="aa1756de36b3eb6b" providerId="LiveId" clId="{30582817-0F69-4F35-935F-EABBBD179773}" dt="2023-01-14T14:58:19.522" v="3681" actId="680"/>
        <pc:sldMkLst>
          <pc:docMk/>
          <pc:sldMk cId="3215890964" sldId="288"/>
        </pc:sldMkLst>
        <pc:spChg chg="mod">
          <ac:chgData name="shilpa singh" userId="aa1756de36b3eb6b" providerId="LiveId" clId="{30582817-0F69-4F35-935F-EABBBD179773}" dt="2023-01-14T14:58:17.861" v="3680" actId="20577"/>
          <ac:spMkLst>
            <pc:docMk/>
            <pc:sldMk cId="3215890964" sldId="288"/>
            <ac:spMk id="2" creationId="{74FAFB5F-4ADD-8F0E-B961-5577DB69D954}"/>
          </ac:spMkLst>
        </pc:spChg>
      </pc:sldChg>
      <pc:sldChg chg="addSp delSp modSp new mod setBg">
        <pc:chgData name="shilpa singh" userId="aa1756de36b3eb6b" providerId="LiveId" clId="{30582817-0F69-4F35-935F-EABBBD179773}" dt="2023-01-14T15:26:03.336" v="4203" actId="1076"/>
        <pc:sldMkLst>
          <pc:docMk/>
          <pc:sldMk cId="3980760162" sldId="288"/>
        </pc:sldMkLst>
        <pc:spChg chg="mod">
          <ac:chgData name="shilpa singh" userId="aa1756de36b3eb6b" providerId="LiveId" clId="{30582817-0F69-4F35-935F-EABBBD179773}" dt="2023-01-14T15:14:28.575" v="4095" actId="207"/>
          <ac:spMkLst>
            <pc:docMk/>
            <pc:sldMk cId="3980760162" sldId="288"/>
            <ac:spMk id="2" creationId="{DE887979-65A7-8781-9BA1-F36E4584AF0C}"/>
          </ac:spMkLst>
        </pc:spChg>
        <pc:picChg chg="add del">
          <ac:chgData name="shilpa singh" userId="aa1756de36b3eb6b" providerId="LiveId" clId="{30582817-0F69-4F35-935F-EABBBD179773}" dt="2023-01-14T14:59:37.017" v="3707" actId="21"/>
          <ac:picMkLst>
            <pc:docMk/>
            <pc:sldMk cId="3980760162" sldId="288"/>
            <ac:picMk id="3" creationId="{17551997-59DE-7953-0CE7-A1C954A2D004}"/>
          </ac:picMkLst>
        </pc:picChg>
        <pc:picChg chg="add mod modCrop">
          <ac:chgData name="shilpa singh" userId="aa1756de36b3eb6b" providerId="LiveId" clId="{30582817-0F69-4F35-935F-EABBBD179773}" dt="2023-01-14T15:26:03.336" v="4203" actId="1076"/>
          <ac:picMkLst>
            <pc:docMk/>
            <pc:sldMk cId="3980760162" sldId="288"/>
            <ac:picMk id="5" creationId="{8A6D4383-41FC-EC83-E45A-3EEE2D799377}"/>
          </ac:picMkLst>
        </pc:picChg>
      </pc:sldChg>
      <pc:sldChg chg="addSp modSp add mod setBg">
        <pc:chgData name="shilpa singh" userId="aa1756de36b3eb6b" providerId="LiveId" clId="{30582817-0F69-4F35-935F-EABBBD179773}" dt="2023-01-14T15:16:30.430" v="4127" actId="207"/>
        <pc:sldMkLst>
          <pc:docMk/>
          <pc:sldMk cId="642980575" sldId="289"/>
        </pc:sldMkLst>
        <pc:spChg chg="mod">
          <ac:chgData name="shilpa singh" userId="aa1756de36b3eb6b" providerId="LiveId" clId="{30582817-0F69-4F35-935F-EABBBD179773}" dt="2023-01-14T15:16:30.430" v="4127" actId="207"/>
          <ac:spMkLst>
            <pc:docMk/>
            <pc:sldMk cId="642980575" sldId="289"/>
            <ac:spMk id="2" creationId="{DE887979-65A7-8781-9BA1-F36E4584AF0C}"/>
          </ac:spMkLst>
        </pc:spChg>
        <pc:picChg chg="add mod modCrop">
          <ac:chgData name="shilpa singh" userId="aa1756de36b3eb6b" providerId="LiveId" clId="{30582817-0F69-4F35-935F-EABBBD179773}" dt="2023-01-14T15:16:14.319" v="4125" actId="1076"/>
          <ac:picMkLst>
            <pc:docMk/>
            <pc:sldMk cId="642980575" sldId="289"/>
            <ac:picMk id="4" creationId="{9E14A483-0FBC-6A1D-AB37-F1EBB6C9279F}"/>
          </ac:picMkLst>
        </pc:picChg>
      </pc:sldChg>
      <pc:sldChg chg="addSp modSp add mod setBg">
        <pc:chgData name="shilpa singh" userId="aa1756de36b3eb6b" providerId="LiveId" clId="{30582817-0F69-4F35-935F-EABBBD179773}" dt="2023-01-17T05:22:54.083" v="4832" actId="20577"/>
        <pc:sldMkLst>
          <pc:docMk/>
          <pc:sldMk cId="3598711512" sldId="290"/>
        </pc:sldMkLst>
        <pc:spChg chg="mod">
          <ac:chgData name="shilpa singh" userId="aa1756de36b3eb6b" providerId="LiveId" clId="{30582817-0F69-4F35-935F-EABBBD179773}" dt="2023-01-17T05:22:54.083" v="4832" actId="20577"/>
          <ac:spMkLst>
            <pc:docMk/>
            <pc:sldMk cId="3598711512" sldId="290"/>
            <ac:spMk id="2" creationId="{DE887979-65A7-8781-9BA1-F36E4584AF0C}"/>
          </ac:spMkLst>
        </pc:spChg>
        <pc:picChg chg="add mod modCrop">
          <ac:chgData name="shilpa singh" userId="aa1756de36b3eb6b" providerId="LiveId" clId="{30582817-0F69-4F35-935F-EABBBD179773}" dt="2023-01-14T15:17:32.594" v="4134" actId="1076"/>
          <ac:picMkLst>
            <pc:docMk/>
            <pc:sldMk cId="3598711512" sldId="290"/>
            <ac:picMk id="4" creationId="{35152523-7E95-E2C0-1E2A-3FCBEE0F284A}"/>
          </ac:picMkLst>
        </pc:picChg>
      </pc:sldChg>
      <pc:sldChg chg="addSp modSp add mod ord">
        <pc:chgData name="shilpa singh" userId="aa1756de36b3eb6b" providerId="LiveId" clId="{30582817-0F69-4F35-935F-EABBBD179773}" dt="2023-01-18T15:15:10.902" v="5093" actId="20577"/>
        <pc:sldMkLst>
          <pc:docMk/>
          <pc:sldMk cId="2581900760" sldId="291"/>
        </pc:sldMkLst>
        <pc:spChg chg="mod">
          <ac:chgData name="shilpa singh" userId="aa1756de36b3eb6b" providerId="LiveId" clId="{30582817-0F69-4F35-935F-EABBBD179773}" dt="2023-01-14T15:28:58.469" v="4309" actId="27636"/>
          <ac:spMkLst>
            <pc:docMk/>
            <pc:sldMk cId="2581900760" sldId="291"/>
            <ac:spMk id="2" creationId="{DE887979-65A7-8781-9BA1-F36E4584AF0C}"/>
          </ac:spMkLst>
        </pc:spChg>
        <pc:graphicFrameChg chg="add mod modGraphic">
          <ac:chgData name="shilpa singh" userId="aa1756de36b3eb6b" providerId="LiveId" clId="{30582817-0F69-4F35-935F-EABBBD179773}" dt="2023-01-18T15:15:10.902" v="5093" actId="20577"/>
          <ac:graphicFrameMkLst>
            <pc:docMk/>
            <pc:sldMk cId="2581900760" sldId="291"/>
            <ac:graphicFrameMk id="3" creationId="{84C5D14B-A5AC-6C67-0F5B-D5D1AF250506}"/>
          </ac:graphicFrameMkLst>
        </pc:graphicFrameChg>
      </pc:sldChg>
      <pc:sldChg chg="addSp delSp modSp add mod ord setBg">
        <pc:chgData name="shilpa singh" userId="aa1756de36b3eb6b" providerId="LiveId" clId="{30582817-0F69-4F35-935F-EABBBD179773}" dt="2023-01-14T15:25:56.220" v="4202"/>
        <pc:sldMkLst>
          <pc:docMk/>
          <pc:sldMk cId="4279291104" sldId="292"/>
        </pc:sldMkLst>
        <pc:spChg chg="mod">
          <ac:chgData name="shilpa singh" userId="aa1756de36b3eb6b" providerId="LiveId" clId="{30582817-0F69-4F35-935F-EABBBD179773}" dt="2023-01-14T15:02:11.045" v="3886" actId="2711"/>
          <ac:spMkLst>
            <pc:docMk/>
            <pc:sldMk cId="4279291104" sldId="292"/>
            <ac:spMk id="2" creationId="{DE887979-65A7-8781-9BA1-F36E4584AF0C}"/>
          </ac:spMkLst>
        </pc:spChg>
        <pc:graphicFrameChg chg="add del mod">
          <ac:chgData name="shilpa singh" userId="aa1756de36b3eb6b" providerId="LiveId" clId="{30582817-0F69-4F35-935F-EABBBD179773}" dt="2023-01-14T15:03:46.477" v="3888" actId="21"/>
          <ac:graphicFrameMkLst>
            <pc:docMk/>
            <pc:sldMk cId="4279291104" sldId="292"/>
            <ac:graphicFrameMk id="3" creationId="{D4A171E5-C2B8-D417-9FA8-6B4A247D1F76}"/>
          </ac:graphicFrameMkLst>
        </pc:graphicFrameChg>
        <pc:picChg chg="add mod modCrop">
          <ac:chgData name="shilpa singh" userId="aa1756de36b3eb6b" providerId="LiveId" clId="{30582817-0F69-4F35-935F-EABBBD179773}" dt="2023-01-14T15:25:19.183" v="4191" actId="1076"/>
          <ac:picMkLst>
            <pc:docMk/>
            <pc:sldMk cId="4279291104" sldId="292"/>
            <ac:picMk id="5" creationId="{1FC0ED77-4B76-77A0-06B2-08566DC15963}"/>
          </ac:picMkLst>
        </pc:picChg>
      </pc:sldChg>
      <pc:sldChg chg="addSp delSp modSp new del mod">
        <pc:chgData name="shilpa singh" userId="aa1756de36b3eb6b" providerId="LiveId" clId="{30582817-0F69-4F35-935F-EABBBD179773}" dt="2023-01-14T15:11:02.608" v="4000" actId="2696"/>
        <pc:sldMkLst>
          <pc:docMk/>
          <pc:sldMk cId="2281487364" sldId="293"/>
        </pc:sldMkLst>
        <pc:graphicFrameChg chg="add del mod modGraphic">
          <ac:chgData name="shilpa singh" userId="aa1756de36b3eb6b" providerId="LiveId" clId="{30582817-0F69-4F35-935F-EABBBD179773}" dt="2023-01-14T15:04:03.327" v="3893" actId="21"/>
          <ac:graphicFrameMkLst>
            <pc:docMk/>
            <pc:sldMk cId="2281487364" sldId="293"/>
            <ac:graphicFrameMk id="2" creationId="{EF2F6B51-2554-B3D5-FDE2-96317957CB7E}"/>
          </ac:graphicFrameMkLst>
        </pc:graphicFrameChg>
        <pc:graphicFrameChg chg="add del mod modGraphic">
          <ac:chgData name="shilpa singh" userId="aa1756de36b3eb6b" providerId="LiveId" clId="{30582817-0F69-4F35-935F-EABBBD179773}" dt="2023-01-14T15:05:15.563" v="3909" actId="21"/>
          <ac:graphicFrameMkLst>
            <pc:docMk/>
            <pc:sldMk cId="2281487364" sldId="293"/>
            <ac:graphicFrameMk id="3" creationId="{9490621B-2AB6-7E63-6068-FCDAB724ED1D}"/>
          </ac:graphicFrameMkLst>
        </pc:graphicFrameChg>
        <pc:graphicFrameChg chg="add del mod modGraphic">
          <ac:chgData name="shilpa singh" userId="aa1756de36b3eb6b" providerId="LiveId" clId="{30582817-0F69-4F35-935F-EABBBD179773}" dt="2023-01-14T15:06:56.432" v="3926" actId="21"/>
          <ac:graphicFrameMkLst>
            <pc:docMk/>
            <pc:sldMk cId="2281487364" sldId="293"/>
            <ac:graphicFrameMk id="4" creationId="{884F6153-68C1-15A9-F959-3183885BE942}"/>
          </ac:graphicFrameMkLst>
        </pc:graphicFrameChg>
        <pc:graphicFrameChg chg="add del mod modGraphic">
          <ac:chgData name="shilpa singh" userId="aa1756de36b3eb6b" providerId="LiveId" clId="{30582817-0F69-4F35-935F-EABBBD179773}" dt="2023-01-14T15:07:30.356" v="3930" actId="21"/>
          <ac:graphicFrameMkLst>
            <pc:docMk/>
            <pc:sldMk cId="2281487364" sldId="293"/>
            <ac:graphicFrameMk id="5" creationId="{94289633-9B8D-4C3F-F95F-D2F6A2DE93AE}"/>
          </ac:graphicFrameMkLst>
        </pc:graphicFrameChg>
      </pc:sldChg>
      <pc:sldChg chg="addSp modSp add mod setBg">
        <pc:chgData name="shilpa singh" userId="aa1756de36b3eb6b" providerId="LiveId" clId="{30582817-0F69-4F35-935F-EABBBD179773}" dt="2023-01-18T15:15:03.592" v="5089" actId="20577"/>
        <pc:sldMkLst>
          <pc:docMk/>
          <pc:sldMk cId="3957597142" sldId="293"/>
        </pc:sldMkLst>
        <pc:spChg chg="mod">
          <ac:chgData name="shilpa singh" userId="aa1756de36b3eb6b" providerId="LiveId" clId="{30582817-0F69-4F35-935F-EABBBD179773}" dt="2023-01-18T15:15:03.592" v="5089" actId="20577"/>
          <ac:spMkLst>
            <pc:docMk/>
            <pc:sldMk cId="3957597142" sldId="293"/>
            <ac:spMk id="2" creationId="{DE887979-65A7-8781-9BA1-F36E4584AF0C}"/>
          </ac:spMkLst>
        </pc:spChg>
        <pc:picChg chg="add mod modCrop">
          <ac:chgData name="shilpa singh" userId="aa1756de36b3eb6b" providerId="LiveId" clId="{30582817-0F69-4F35-935F-EABBBD179773}" dt="2023-01-14T15:23:18.504" v="4172" actId="1076"/>
          <ac:picMkLst>
            <pc:docMk/>
            <pc:sldMk cId="3957597142" sldId="293"/>
            <ac:picMk id="4" creationId="{327DDA0C-DA99-712B-682E-E741106D0A70}"/>
          </ac:picMkLst>
        </pc:picChg>
      </pc:sldChg>
      <pc:sldChg chg="addSp delSp modSp new del mod setBg">
        <pc:chgData name="shilpa singh" userId="aa1756de36b3eb6b" providerId="LiveId" clId="{30582817-0F69-4F35-935F-EABBBD179773}" dt="2023-01-17T05:23:44.818" v="4833" actId="2696"/>
        <pc:sldMkLst>
          <pc:docMk/>
          <pc:sldMk cId="427838727" sldId="294"/>
        </pc:sldMkLst>
        <pc:spChg chg="mod">
          <ac:chgData name="shilpa singh" userId="aa1756de36b3eb6b" providerId="LiveId" clId="{30582817-0F69-4F35-935F-EABBBD179773}" dt="2023-01-14T15:32:25.715" v="4377" actId="20577"/>
          <ac:spMkLst>
            <pc:docMk/>
            <pc:sldMk cId="427838727" sldId="294"/>
            <ac:spMk id="2" creationId="{165E4F70-30D8-0299-82F5-B4F87D946A89}"/>
          </ac:spMkLst>
        </pc:spChg>
        <pc:spChg chg="add del">
          <ac:chgData name="shilpa singh" userId="aa1756de36b3eb6b" providerId="LiveId" clId="{30582817-0F69-4F35-935F-EABBBD179773}" dt="2023-01-14T15:29:38.502" v="4312" actId="22"/>
          <ac:spMkLst>
            <pc:docMk/>
            <pc:sldMk cId="427838727" sldId="294"/>
            <ac:spMk id="4" creationId="{E2B2F77B-7765-FAE6-1BF1-DA49DCA060C4}"/>
          </ac:spMkLst>
        </pc:spChg>
        <pc:picChg chg="add mod modCrop">
          <ac:chgData name="shilpa singh" userId="aa1756de36b3eb6b" providerId="LiveId" clId="{30582817-0F69-4F35-935F-EABBBD179773}" dt="2023-01-14T15:31:04.916" v="4333" actId="1076"/>
          <ac:picMkLst>
            <pc:docMk/>
            <pc:sldMk cId="427838727" sldId="294"/>
            <ac:picMk id="6" creationId="{7FAC2B97-6196-4DEF-23B4-507E67483103}"/>
          </ac:picMkLst>
        </pc:picChg>
      </pc:sldChg>
      <pc:sldChg chg="add del">
        <pc:chgData name="shilpa singh" userId="aa1756de36b3eb6b" providerId="LiveId" clId="{30582817-0F69-4F35-935F-EABBBD179773}" dt="2023-01-14T15:24:31.806" v="4177" actId="2696"/>
        <pc:sldMkLst>
          <pc:docMk/>
          <pc:sldMk cId="3070010312" sldId="294"/>
        </pc:sldMkLst>
      </pc:sldChg>
      <pc:sldChg chg="addSp delSp modSp new mod setBg">
        <pc:chgData name="shilpa singh" userId="aa1756de36b3eb6b" providerId="LiveId" clId="{30582817-0F69-4F35-935F-EABBBD179773}" dt="2023-01-18T10:45:22.216" v="5011" actId="20577"/>
        <pc:sldMkLst>
          <pc:docMk/>
          <pc:sldMk cId="1808092904" sldId="295"/>
        </pc:sldMkLst>
        <pc:spChg chg="mod">
          <ac:chgData name="shilpa singh" userId="aa1756de36b3eb6b" providerId="LiveId" clId="{30582817-0F69-4F35-935F-EABBBD179773}" dt="2023-01-18T10:45:22.216" v="5011" actId="20577"/>
          <ac:spMkLst>
            <pc:docMk/>
            <pc:sldMk cId="1808092904" sldId="295"/>
            <ac:spMk id="2" creationId="{36F7C07E-9543-4E78-09F4-2D4DFB35640E}"/>
          </ac:spMkLst>
        </pc:spChg>
        <pc:spChg chg="del">
          <ac:chgData name="shilpa singh" userId="aa1756de36b3eb6b" providerId="LiveId" clId="{30582817-0F69-4F35-935F-EABBBD179773}" dt="2023-01-17T05:27:26.054" v="4834" actId="931"/>
          <ac:spMkLst>
            <pc:docMk/>
            <pc:sldMk cId="1808092904" sldId="295"/>
            <ac:spMk id="3" creationId="{D5F1971C-B530-FAEB-DF9C-1911F94B475D}"/>
          </ac:spMkLst>
        </pc:spChg>
        <pc:spChg chg="add del mod">
          <ac:chgData name="shilpa singh" userId="aa1756de36b3eb6b" providerId="LiveId" clId="{30582817-0F69-4F35-935F-EABBBD179773}" dt="2023-01-17T05:27:54.252" v="4837" actId="931"/>
          <ac:spMkLst>
            <pc:docMk/>
            <pc:sldMk cId="1808092904" sldId="295"/>
            <ac:spMk id="7" creationId="{E885D27B-1665-E2FB-710E-E9C3C7709F9A}"/>
          </ac:spMkLst>
        </pc:spChg>
        <pc:spChg chg="add del mod">
          <ac:chgData name="shilpa singh" userId="aa1756de36b3eb6b" providerId="LiveId" clId="{30582817-0F69-4F35-935F-EABBBD179773}" dt="2023-01-17T05:31:02.506" v="4862" actId="931"/>
          <ac:spMkLst>
            <pc:docMk/>
            <pc:sldMk cId="1808092904" sldId="295"/>
            <ac:spMk id="11" creationId="{6812EBB7-43EE-A8A3-AE3A-3736F55092FC}"/>
          </ac:spMkLst>
        </pc:spChg>
        <pc:picChg chg="add del mod">
          <ac:chgData name="shilpa singh" userId="aa1756de36b3eb6b" providerId="LiveId" clId="{30582817-0F69-4F35-935F-EABBBD179773}" dt="2023-01-17T05:27:47.489" v="4836" actId="21"/>
          <ac:picMkLst>
            <pc:docMk/>
            <pc:sldMk cId="1808092904" sldId="295"/>
            <ac:picMk id="5" creationId="{D5B176B6-5ECA-1439-4068-31D56051FC76}"/>
          </ac:picMkLst>
        </pc:picChg>
        <pc:picChg chg="add del mod">
          <ac:chgData name="shilpa singh" userId="aa1756de36b3eb6b" providerId="LiveId" clId="{30582817-0F69-4F35-935F-EABBBD179773}" dt="2023-01-17T05:28:15.030" v="4839" actId="21"/>
          <ac:picMkLst>
            <pc:docMk/>
            <pc:sldMk cId="1808092904" sldId="295"/>
            <ac:picMk id="9" creationId="{8E9931B8-95F3-42BB-6131-C3D0BE3D689D}"/>
          </ac:picMkLst>
        </pc:picChg>
        <pc:picChg chg="add mod">
          <ac:chgData name="shilpa singh" userId="aa1756de36b3eb6b" providerId="LiveId" clId="{30582817-0F69-4F35-935F-EABBBD179773}" dt="2023-01-17T05:31:14.653" v="4865" actId="1076"/>
          <ac:picMkLst>
            <pc:docMk/>
            <pc:sldMk cId="1808092904" sldId="295"/>
            <ac:picMk id="13" creationId="{8DFB5D9E-D728-3BB9-5A9B-B135C93D431A}"/>
          </ac:picMkLst>
        </pc:picChg>
      </pc:sldChg>
      <pc:sldChg chg="addSp delSp modSp new mod setBg modClrScheme chgLayout">
        <pc:chgData name="shilpa singh" userId="aa1756de36b3eb6b" providerId="LiveId" clId="{30582817-0F69-4F35-935F-EABBBD179773}" dt="2023-01-14T15:43:07.636" v="4742" actId="20577"/>
        <pc:sldMkLst>
          <pc:docMk/>
          <pc:sldMk cId="843528628" sldId="296"/>
        </pc:sldMkLst>
        <pc:spChg chg="del">
          <ac:chgData name="shilpa singh" userId="aa1756de36b3eb6b" providerId="LiveId" clId="{30582817-0F69-4F35-935F-EABBBD179773}" dt="2023-01-14T15:39:20.957" v="4439" actId="700"/>
          <ac:spMkLst>
            <pc:docMk/>
            <pc:sldMk cId="843528628" sldId="296"/>
            <ac:spMk id="2" creationId="{E75E0639-3076-8FF6-50A1-8827DE34BEBF}"/>
          </ac:spMkLst>
        </pc:spChg>
        <pc:spChg chg="del">
          <ac:chgData name="shilpa singh" userId="aa1756de36b3eb6b" providerId="LiveId" clId="{30582817-0F69-4F35-935F-EABBBD179773}" dt="2023-01-14T15:39:20.957" v="4439" actId="700"/>
          <ac:spMkLst>
            <pc:docMk/>
            <pc:sldMk cId="843528628" sldId="296"/>
            <ac:spMk id="3" creationId="{E84360D8-0234-4060-30C6-98B661FC7D8B}"/>
          </ac:spMkLst>
        </pc:spChg>
        <pc:spChg chg="add mod">
          <ac:chgData name="shilpa singh" userId="aa1756de36b3eb6b" providerId="LiveId" clId="{30582817-0F69-4F35-935F-EABBBD179773}" dt="2023-01-14T15:43:07.636" v="4742" actId="20577"/>
          <ac:spMkLst>
            <pc:docMk/>
            <pc:sldMk cId="843528628" sldId="296"/>
            <ac:spMk id="4" creationId="{3418DBAA-11B4-85D8-1B48-0F64F7303824}"/>
          </ac:spMkLst>
        </pc:spChg>
      </pc:sldChg>
      <pc:sldChg chg="addSp delSp modSp add mod modClrScheme chgLayout">
        <pc:chgData name="shilpa singh" userId="aa1756de36b3eb6b" providerId="LiveId" clId="{30582817-0F69-4F35-935F-EABBBD179773}" dt="2023-01-17T10:29:44.949" v="4949" actId="1076"/>
        <pc:sldMkLst>
          <pc:docMk/>
          <pc:sldMk cId="3297807797" sldId="297"/>
        </pc:sldMkLst>
        <pc:spChg chg="mod ord">
          <ac:chgData name="shilpa singh" userId="aa1756de36b3eb6b" providerId="LiveId" clId="{30582817-0F69-4F35-935F-EABBBD179773}" dt="2023-01-17T05:28:55.859" v="4848" actId="700"/>
          <ac:spMkLst>
            <pc:docMk/>
            <pc:sldMk cId="3297807797" sldId="297"/>
            <ac:spMk id="2" creationId="{36F7C07E-9543-4E78-09F4-2D4DFB35640E}"/>
          </ac:spMkLst>
        </pc:spChg>
        <pc:spChg chg="add del mod ord">
          <ac:chgData name="shilpa singh" userId="aa1756de36b3eb6b" providerId="LiveId" clId="{30582817-0F69-4F35-935F-EABBBD179773}" dt="2023-01-17T05:28:55.859" v="4848" actId="700"/>
          <ac:spMkLst>
            <pc:docMk/>
            <pc:sldMk cId="3297807797" sldId="297"/>
            <ac:spMk id="3" creationId="{2F542696-6F71-82BC-938B-5151C3423397}"/>
          </ac:spMkLst>
        </pc:spChg>
        <pc:picChg chg="add mod">
          <ac:chgData name="shilpa singh" userId="aa1756de36b3eb6b" providerId="LiveId" clId="{30582817-0F69-4F35-935F-EABBBD179773}" dt="2023-01-17T10:29:44.949" v="4949" actId="1076"/>
          <ac:picMkLst>
            <pc:docMk/>
            <pc:sldMk cId="3297807797" sldId="297"/>
            <ac:picMk id="4" creationId="{69BE1E04-9E1D-935B-B31F-491006259719}"/>
          </ac:picMkLst>
        </pc:picChg>
        <pc:picChg chg="del mod ord">
          <ac:chgData name="shilpa singh" userId="aa1756de36b3eb6b" providerId="LiveId" clId="{30582817-0F69-4F35-935F-EABBBD179773}" dt="2023-01-17T10:29:31.496" v="4946" actId="21"/>
          <ac:picMkLst>
            <pc:docMk/>
            <pc:sldMk cId="3297807797" sldId="297"/>
            <ac:picMk id="5" creationId="{D5B176B6-5ECA-1439-4068-31D56051FC76}"/>
          </ac:picMkLst>
        </pc:picChg>
      </pc:sldChg>
      <pc:sldChg chg="addSp delSp modSp new mod setBg modClrScheme addCm chgLayout">
        <pc:chgData name="shilpa singh" userId="aa1756de36b3eb6b" providerId="LiveId" clId="{30582817-0F69-4F35-935F-EABBBD179773}" dt="2023-01-17T10:29:26.516" v="4945" actId="1076"/>
        <pc:sldMkLst>
          <pc:docMk/>
          <pc:sldMk cId="952513672" sldId="298"/>
        </pc:sldMkLst>
        <pc:spChg chg="del">
          <ac:chgData name="shilpa singh" userId="aa1756de36b3eb6b" providerId="LiveId" clId="{30582817-0F69-4F35-935F-EABBBD179773}" dt="2023-01-17T05:29:22.221" v="4851" actId="700"/>
          <ac:spMkLst>
            <pc:docMk/>
            <pc:sldMk cId="952513672" sldId="298"/>
            <ac:spMk id="2" creationId="{6F0FEF6A-29DD-82C9-3CB0-453E758D2F3E}"/>
          </ac:spMkLst>
        </pc:spChg>
        <pc:spChg chg="del">
          <ac:chgData name="shilpa singh" userId="aa1756de36b3eb6b" providerId="LiveId" clId="{30582817-0F69-4F35-935F-EABBBD179773}" dt="2023-01-17T05:29:22.221" v="4851" actId="700"/>
          <ac:spMkLst>
            <pc:docMk/>
            <pc:sldMk cId="952513672" sldId="298"/>
            <ac:spMk id="3" creationId="{6834C54A-3AB0-56AB-F621-38B1568A89C5}"/>
          </ac:spMkLst>
        </pc:spChg>
        <pc:picChg chg="add mod">
          <ac:chgData name="shilpa singh" userId="aa1756de36b3eb6b" providerId="LiveId" clId="{30582817-0F69-4F35-935F-EABBBD179773}" dt="2023-01-17T10:29:26.516" v="4945" actId="1076"/>
          <ac:picMkLst>
            <pc:docMk/>
            <pc:sldMk cId="952513672" sldId="298"/>
            <ac:picMk id="3" creationId="{C02C0C2C-09C8-B2FB-F4B2-F003470328C7}"/>
          </ac:picMkLst>
        </pc:picChg>
        <pc:picChg chg="add del mod">
          <ac:chgData name="shilpa singh" userId="aa1756de36b3eb6b" providerId="LiveId" clId="{30582817-0F69-4F35-935F-EABBBD179773}" dt="2023-01-17T05:29:49.918" v="4853" actId="21"/>
          <ac:picMkLst>
            <pc:docMk/>
            <pc:sldMk cId="952513672" sldId="298"/>
            <ac:picMk id="5" creationId="{DBA1C62E-A23E-2474-09E2-6FC1EC557C00}"/>
          </ac:picMkLst>
        </pc:picChg>
        <pc:picChg chg="add del mod">
          <ac:chgData name="shilpa singh" userId="aa1756de36b3eb6b" providerId="LiveId" clId="{30582817-0F69-4F35-935F-EABBBD179773}" dt="2023-01-17T10:29:01.916" v="4942" actId="21"/>
          <ac:picMkLst>
            <pc:docMk/>
            <pc:sldMk cId="952513672" sldId="298"/>
            <ac:picMk id="7" creationId="{4C95C51A-F9D3-C859-6BBE-D95975F738E4}"/>
          </ac:picMkLst>
        </pc:picChg>
      </pc:sldChg>
      <pc:sldChg chg="modSp new del mod">
        <pc:chgData name="shilpa singh" userId="aa1756de36b3eb6b" providerId="LiveId" clId="{30582817-0F69-4F35-935F-EABBBD179773}" dt="2023-01-18T12:34:36.453" v="5081" actId="2696"/>
        <pc:sldMkLst>
          <pc:docMk/>
          <pc:sldMk cId="388424343" sldId="299"/>
        </pc:sldMkLst>
        <pc:spChg chg="mod">
          <ac:chgData name="shilpa singh" userId="aa1756de36b3eb6b" providerId="LiveId" clId="{30582817-0F69-4F35-935F-EABBBD179773}" dt="2023-01-18T12:33:56.126" v="5079"/>
          <ac:spMkLst>
            <pc:docMk/>
            <pc:sldMk cId="388424343" sldId="299"/>
            <ac:spMk id="2" creationId="{F5FD6887-618E-1CBC-E3E1-EC8534706F91}"/>
          </ac:spMkLst>
        </pc:spChg>
        <pc:spChg chg="mod">
          <ac:chgData name="shilpa singh" userId="aa1756de36b3eb6b" providerId="LiveId" clId="{30582817-0F69-4F35-935F-EABBBD179773}" dt="2023-01-18T12:34:17.378" v="5080"/>
          <ac:spMkLst>
            <pc:docMk/>
            <pc:sldMk cId="388424343" sldId="299"/>
            <ac:spMk id="3" creationId="{F78D350B-F35B-B03A-E74D-33A34A0FD57E}"/>
          </ac:spMkLst>
        </pc:spChg>
      </pc:sldChg>
      <pc:sldChg chg="addSp delSp new del">
        <pc:chgData name="shilpa singh" userId="aa1756de36b3eb6b" providerId="LiveId" clId="{30582817-0F69-4F35-935F-EABBBD179773}" dt="2023-01-18T12:29:34.370" v="5068" actId="2696"/>
        <pc:sldMkLst>
          <pc:docMk/>
          <pc:sldMk cId="2105615873" sldId="299"/>
        </pc:sldMkLst>
        <pc:picChg chg="add del">
          <ac:chgData name="shilpa singh" userId="aa1756de36b3eb6b" providerId="LiveId" clId="{30582817-0F69-4F35-935F-EABBBD179773}" dt="2023-01-18T12:29:17.256" v="5067"/>
          <ac:picMkLst>
            <pc:docMk/>
            <pc:sldMk cId="2105615873" sldId="299"/>
            <ac:picMk id="4" creationId="{60E9BB5A-7BE2-7A96-A915-EBEA2559CD01}"/>
          </ac:picMkLst>
        </pc:picChg>
      </pc:sldChg>
      <pc:sldChg chg="add del">
        <pc:chgData name="shilpa singh" userId="aa1756de36b3eb6b" providerId="LiveId" clId="{30582817-0F69-4F35-935F-EABBBD179773}" dt="2023-01-18T12:29:14.304" v="5065"/>
        <pc:sldMkLst>
          <pc:docMk/>
          <pc:sldMk cId="1011241052" sldId="300"/>
        </pc:sldMkLst>
      </pc:sldChg>
      <pc:sldMasterChg chg="del delSldLayout">
        <pc:chgData name="shilpa singh" userId="aa1756de36b3eb6b" providerId="LiveId" clId="{30582817-0F69-4F35-935F-EABBBD179773}" dt="2023-01-14T10:14:52.313" v="7" actId="2696"/>
        <pc:sldMasterMkLst>
          <pc:docMk/>
          <pc:sldMasterMk cId="1996758571" sldId="2147483648"/>
        </pc:sldMasterMkLst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698374405" sldId="2147483649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2804853245" sldId="2147483650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1342208713" sldId="2147483651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2320121325" sldId="2147483652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1838691383" sldId="2147483653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28834430" sldId="2147483654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1729917141" sldId="2147483655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468170553" sldId="2147483656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465421694" sldId="2147483657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2662984613" sldId="2147483658"/>
          </pc:sldLayoutMkLst>
        </pc:sldLayoutChg>
        <pc:sldLayoutChg chg="del">
          <pc:chgData name="shilpa singh" userId="aa1756de36b3eb6b" providerId="LiveId" clId="{30582817-0F69-4F35-935F-EABBBD179773}" dt="2023-01-14T10:14:52.313" v="7" actId="2696"/>
          <pc:sldLayoutMkLst>
            <pc:docMk/>
            <pc:sldMasterMk cId="1996758571" sldId="2147483648"/>
            <pc:sldLayoutMk cId="701491739" sldId="2147483659"/>
          </pc:sldLayoutMkLst>
        </pc:sldLayoutChg>
        <pc:sldLayoutChg chg="del">
          <pc:chgData name="shilpa singh" userId="aa1756de36b3eb6b" providerId="LiveId" clId="{30582817-0F69-4F35-935F-EABBBD179773}" dt="2023-01-14T10:14:48.927" v="6" actId="2696"/>
          <pc:sldLayoutMkLst>
            <pc:docMk/>
            <pc:sldMasterMk cId="1996758571" sldId="2147483648"/>
            <pc:sldLayoutMk cId="4021457937" sldId="2147483660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17T11:00:07.910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FEFB8-7D19-4CC0-9042-DFEB193F5EA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B967E-95D2-46C8-B82C-6C6DDF45D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5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87BC-3F91-D661-0A41-461DF0341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DD402-6713-2F48-CB74-12519B545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4AC49-4B3D-CCA9-64DE-13F252D3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D1BAC-6B46-2F67-206E-33DFA4FA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FF6EE-298C-CD1A-AF90-1F701A52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11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EC0-9B4E-59B3-14A4-40B6FB29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C1F95-ED68-4B6B-FE35-B14229E74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1DCF2-32A7-4FBF-88D5-ED31416E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6B05-1717-8909-66F3-D856B34F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1A547-97EC-A043-D98C-63B94323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049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5745F1-7334-046B-522F-40848C1BE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AAA8B-832F-DF9E-21FE-C0293E35D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46FB9-8921-B274-3293-21A5EA03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3710-0FBE-A288-5EC2-B014DD2A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FD56-4F2F-40A0-A2BC-D7786C50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0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8251371" y="48379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144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87BC-3F91-D661-0A41-461DF0341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DD402-6713-2F48-CB74-12519B545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4AC49-4B3D-CCA9-64DE-13F252D3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D1BAC-6B46-2F67-206E-33DFA4FA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FF6EE-298C-CD1A-AF90-1F701A52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02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0D0F-D44D-4AB4-B40C-57C8023F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7E97-F25B-4F06-2FDE-687ECA99D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0AC6-F8F8-6604-F19A-25B3AF6C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F8A54-169D-F477-E36C-FE0D2B608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3AF2-177A-3800-D3BA-2BE3CBBC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43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02BE-8C42-F707-25B3-B17E1882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1AF7B-AF05-E419-BABF-3EA12C6B6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40991-2BD1-FC92-01D2-5456C18F6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F13CF-FFD1-4E79-3E37-E1EA8293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9A51-DFE9-6FDB-90A0-74BE3DB3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855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109B-AFF5-663B-EAD1-2EB519A3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CBF9-B367-C959-7AC4-5DCBD7E58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030BB-1500-0CD2-B7D5-98D2C44D3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203CB-32BF-3F80-DD5A-5F9E5FEB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FAD4E-8A44-EAAE-7742-AFB81C62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F446C-527B-2812-9A6D-2FFFF3E6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699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128C-FB2B-C002-8BB0-6305E810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FC2D0-99AB-1130-0464-52E3E0E8B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F8295-4F1D-647F-2713-3623A325C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84E9B-B91D-6D97-1201-6283724AD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3F21B-DC59-846D-9D46-39F4A96F3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5F4B9-7E4C-EDA4-BE15-FD20AF5F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95A57-5711-04FD-FD6A-D7571869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3440E-2B3A-0CB4-8B57-EFD53D90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464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BF42-2DEC-F020-054A-C9DF21FF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88BF9-3E5B-A666-4483-FD789669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D0EC1-C8DF-0F97-5576-EE95AE3B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82E25-6E73-5DBE-F108-4AF31792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805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41827-F461-B0CA-1904-F355EA76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37663-1D1A-39CC-57B6-48033E16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BD42A-4385-E498-089E-DC4232D6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5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0D0F-D44D-4AB4-B40C-57C8023F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7E97-F25B-4F06-2FDE-687ECA99D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0AC6-F8F8-6604-F19A-25B3AF6C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F8A54-169D-F477-E36C-FE0D2B608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3AF2-177A-3800-D3BA-2BE3CBBC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5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7ABE-BD39-D09E-F57A-BC193377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E7D1-7572-A5D3-6D1D-7062D48D3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B18A2-BB39-1B99-495A-ED103748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1E4A4-058D-DC7D-33DF-7F1633B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79C48-79B1-F916-111C-35D82113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722D9-9565-11B5-AF49-34B45144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08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9B3B-1A2E-90F7-5751-EF593FC0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5DEEBB-4963-A9B0-5303-15935E2A3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AE9FF-7AD5-E841-680E-F569275BA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AE0A7-BA0C-A745-9191-039878163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EE40B-F81B-496C-A2C4-E4C92981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747FB-2450-7AFA-2B94-27EA6C9B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23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EC0-9B4E-59B3-14A4-40B6FB29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C1F95-ED68-4B6B-FE35-B14229E74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1DCF2-32A7-4FBF-88D5-ED31416E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6B05-1717-8909-66F3-D856B34F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1A547-97EC-A043-D98C-63B94323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739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5745F1-7334-046B-522F-40848C1BE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AAA8B-832F-DF9E-21FE-C0293E35D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46FB9-8921-B274-3293-21A5EA03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3710-0FBE-A288-5EC2-B014DD2A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FD56-4F2F-40A0-A2BC-D7786C50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962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8251371" y="48379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2723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87BC-3F91-D661-0A41-461DF0341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DD402-6713-2F48-CB74-12519B545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4AC49-4B3D-CCA9-64DE-13F252D3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D1BAC-6B46-2F67-206E-33DFA4FA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FF6EE-298C-CD1A-AF90-1F701A52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665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0D0F-D44D-4AB4-B40C-57C8023F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7E97-F25B-4F06-2FDE-687ECA99D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0AC6-F8F8-6604-F19A-25B3AF6C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F8A54-169D-F477-E36C-FE0D2B608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3AF2-177A-3800-D3BA-2BE3CBBC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061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02BE-8C42-F707-25B3-B17E1882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1AF7B-AF05-E419-BABF-3EA12C6B6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40991-2BD1-FC92-01D2-5456C18F6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F13CF-FFD1-4E79-3E37-E1EA8293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9A51-DFE9-6FDB-90A0-74BE3DB3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556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109B-AFF5-663B-EAD1-2EB519A3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CBF9-B367-C959-7AC4-5DCBD7E58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030BB-1500-0CD2-B7D5-98D2C44D3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203CB-32BF-3F80-DD5A-5F9E5FEB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FAD4E-8A44-EAAE-7742-AFB81C62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F446C-527B-2812-9A6D-2FFFF3E6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96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128C-FB2B-C002-8BB0-6305E810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FC2D0-99AB-1130-0464-52E3E0E8B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F8295-4F1D-647F-2713-3623A325C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84E9B-B91D-6D97-1201-6283724AD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3F21B-DC59-846D-9D46-39F4A96F3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5F4B9-7E4C-EDA4-BE15-FD20AF5F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95A57-5711-04FD-FD6A-D7571869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3440E-2B3A-0CB4-8B57-EFD53D90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13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02BE-8C42-F707-25B3-B17E1882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1AF7B-AF05-E419-BABF-3EA12C6B6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40991-2BD1-FC92-01D2-5456C18F6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F13CF-FFD1-4E79-3E37-E1EA8293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9A51-DFE9-6FDB-90A0-74BE3DB3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40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BF42-2DEC-F020-054A-C9DF21FF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88BF9-3E5B-A666-4483-FD789669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D0EC1-C8DF-0F97-5576-EE95AE3B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82E25-6E73-5DBE-F108-4AF31792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9698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41827-F461-B0CA-1904-F355EA76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37663-1D1A-39CC-57B6-48033E16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BD42A-4385-E498-089E-DC4232D6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469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7ABE-BD39-D09E-F57A-BC193377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E7D1-7572-A5D3-6D1D-7062D48D3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B18A2-BB39-1B99-495A-ED103748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1E4A4-058D-DC7D-33DF-7F1633B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79C48-79B1-F916-111C-35D82113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722D9-9565-11B5-AF49-34B45144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234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9B3B-1A2E-90F7-5751-EF593FC0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5DEEBB-4963-A9B0-5303-15935E2A3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AE9FF-7AD5-E841-680E-F569275BA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AE0A7-BA0C-A745-9191-039878163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EE40B-F81B-496C-A2C4-E4C92981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747FB-2450-7AFA-2B94-27EA6C9B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77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EEC0-9B4E-59B3-14A4-40B6FB29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C1F95-ED68-4B6B-FE35-B14229E74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1DCF2-32A7-4FBF-88D5-ED31416E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6B05-1717-8909-66F3-D856B34F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1A547-97EC-A043-D98C-63B94323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0074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5745F1-7334-046B-522F-40848C1BE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AAA8B-832F-DF9E-21FE-C0293E35D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46FB9-8921-B274-3293-21A5EA03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3710-0FBE-A288-5EC2-B014DD2A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FD56-4F2F-40A0-A2BC-D7786C50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1887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8251371" y="48379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77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109B-AFF5-663B-EAD1-2EB519A3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CBF9-B367-C959-7AC4-5DCBD7E58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030BB-1500-0CD2-B7D5-98D2C44D3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203CB-32BF-3F80-DD5A-5F9E5FEB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FAD4E-8A44-EAAE-7742-AFB81C62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F446C-527B-2812-9A6D-2FFFF3E6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78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128C-FB2B-C002-8BB0-6305E810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FC2D0-99AB-1130-0464-52E3E0E8B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F8295-4F1D-647F-2713-3623A325C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84E9B-B91D-6D97-1201-6283724AD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3F21B-DC59-846D-9D46-39F4A96F3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5F4B9-7E4C-EDA4-BE15-FD20AF5F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95A57-5711-04FD-FD6A-D7571869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3440E-2B3A-0CB4-8B57-EFD53D90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32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BF42-2DEC-F020-054A-C9DF21FF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88BF9-3E5B-A666-4483-FD789669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D0EC1-C8DF-0F97-5576-EE95AE3B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82E25-6E73-5DBE-F108-4AF31792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67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41827-F461-B0CA-1904-F355EA76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37663-1D1A-39CC-57B6-48033E16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BD42A-4385-E498-089E-DC4232D6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7ABE-BD39-D09E-F57A-BC193377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E7D1-7572-A5D3-6D1D-7062D48D3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B18A2-BB39-1B99-495A-ED103748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1E4A4-058D-DC7D-33DF-7F1633B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79C48-79B1-F916-111C-35D82113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722D9-9565-11B5-AF49-34B45144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6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9B3B-1A2E-90F7-5751-EF593FC0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5DEEBB-4963-A9B0-5303-15935E2A3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AE9FF-7AD5-E841-680E-F569275BA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AE0A7-BA0C-A745-9191-039878163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EE40B-F81B-496C-A2C4-E4C92981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747FB-2450-7AFA-2B94-27EA6C9B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93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30718-E66D-EA56-B015-54B0E8CB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DBA56-6012-B5CA-C27A-322710A9E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9EDE3-7065-D961-79AC-CD37B2569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47D33-DE06-9D7F-C2EA-8910E9F9D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6661A-8133-1699-42A7-ED684E3C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80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30718-E66D-EA56-B015-54B0E8CB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DBA56-6012-B5CA-C27A-322710A9E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9EDE3-7065-D961-79AC-CD37B2569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47D33-DE06-9D7F-C2EA-8910E9F9D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6661A-8133-1699-42A7-ED684E3C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46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30718-E66D-EA56-B015-54B0E8CB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DBA56-6012-B5CA-C27A-322710A9E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9EDE3-7065-D961-79AC-CD37B2569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1A05B-6C0E-4C07-9342-AB82EA87FFB7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47D33-DE06-9D7F-C2EA-8910E9F9D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6661A-8133-1699-42A7-ED684E3C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A43E8-06B1-4DD2-89F1-F2C593D71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54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85725" y="1990531"/>
            <a:ext cx="12106275" cy="3457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uLnTx/>
                <a:uFillTx/>
                <a:latin typeface="Verdana"/>
                <a:ea typeface="Verdana"/>
                <a:cs typeface="Verdana"/>
                <a:sym typeface="Verdana"/>
              </a:rPr>
              <a:t>Hotel Rating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highlight>
                  <a:srgbClr val="000000"/>
                </a:highlight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000000"/>
                </a:highlight>
                <a:uLnTx/>
                <a:uFillTx/>
                <a:latin typeface="Verdana"/>
                <a:ea typeface="Verdana"/>
                <a:cs typeface="Verdana"/>
                <a:sym typeface="Verdana"/>
              </a:rPr>
              <a:t>Classification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                          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TEAM 6</a:t>
            </a:r>
          </a:p>
          <a:p>
            <a:pPr>
              <a:buClr>
                <a:srgbClr val="002776"/>
              </a:buClr>
              <a:buSzPts val="3600"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Mentor Name: R P 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Adhvaith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endParaRPr lang="en-US" sz="36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endParaRPr lang="en-US" sz="3200" dirty="0">
              <a:solidFill>
                <a:schemeClr val="bg1"/>
              </a:solidFill>
              <a:latin typeface="Arial"/>
              <a:ea typeface="Verdana"/>
              <a:cs typeface="Arial"/>
              <a:sym typeface="Arial"/>
            </a:endParaRP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</a:p>
          <a:p>
            <a:pPr marL="365760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738-7679-6043-ACA6-AAEBC19D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445" y="23406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</a:t>
            </a:r>
            <a:br>
              <a:rPr lang="en-US" dirty="0"/>
            </a:br>
            <a:r>
              <a:rPr lang="en-US" dirty="0"/>
              <a:t>                       </a:t>
            </a:r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Text-Pre</a:t>
            </a:r>
            <a:b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52628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757-EBF4-D904-4416-B1413EDE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63673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sz="5300" b="1" i="0" dirty="0">
                <a:solidFill>
                  <a:schemeClr val="accent5">
                    <a:lumMod val="50000"/>
                  </a:schemeClr>
                </a:solidFill>
                <a:effectLst/>
                <a:latin typeface="Inter"/>
              </a:rPr>
            </a:br>
            <a:r>
              <a:rPr lang="en-US" sz="5300" b="1" i="0" dirty="0">
                <a:solidFill>
                  <a:schemeClr val="accent5">
                    <a:lumMod val="50000"/>
                  </a:schemeClr>
                </a:solidFill>
                <a:effectLst/>
                <a:latin typeface="Inter"/>
              </a:rPr>
              <a:t>Segmentation:</a:t>
            </a:r>
            <a:br>
              <a:rPr lang="en-US" sz="3100" b="0" i="0" dirty="0">
                <a:solidFill>
                  <a:srgbClr val="C9C7D0"/>
                </a:solidFill>
                <a:effectLst/>
                <a:latin typeface="Inter"/>
              </a:rPr>
            </a:br>
            <a:r>
              <a:rPr lang="en-US" sz="3100" b="0" i="0" dirty="0">
                <a:effectLst/>
                <a:latin typeface="Inter"/>
              </a:rPr>
              <a:t>Segmentation involves breaking up text into corresponding sentences</a:t>
            </a:r>
            <a:br>
              <a:rPr lang="en-US" b="0" i="0" dirty="0">
                <a:solidFill>
                  <a:srgbClr val="C9C7D0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C8850-894A-5070-47CB-1A9CCBF4C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3" t="39933" r="1204" b="13182"/>
          <a:stretch/>
        </p:blipFill>
        <p:spPr>
          <a:xfrm>
            <a:off x="609600" y="3759199"/>
            <a:ext cx="11108266" cy="2822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335BFF-6C59-9A1F-0059-96E70983A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30934" r="3795" b="46125"/>
          <a:stretch/>
        </p:blipFill>
        <p:spPr>
          <a:xfrm>
            <a:off x="508001" y="407810"/>
            <a:ext cx="11435645" cy="14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8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CC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2908-37F2-77D6-99CF-D872FA76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225779"/>
            <a:ext cx="10913533" cy="2325510"/>
          </a:xfrm>
        </p:spPr>
        <p:txBody>
          <a:bodyPr>
            <a:normAutofit/>
          </a:bodyPr>
          <a:lstStyle/>
          <a:p>
            <a:r>
              <a:rPr lang="en-US" sz="53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Tokenization: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br>
              <a:rPr lang="en-US" dirty="0"/>
            </a:br>
            <a:r>
              <a:rPr lang="en-US" sz="2700" dirty="0"/>
              <a:t>The tokenization stage involves converting a sentence into a stream of words, also called “tokens.” Tokens are the basic building blocks upon which analysis and other methods are built.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C3384-6224-2F05-439D-96710BF4F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7146" r="463" b="14750"/>
          <a:stretch/>
        </p:blipFill>
        <p:spPr>
          <a:xfrm>
            <a:off x="440267" y="2748845"/>
            <a:ext cx="11297356" cy="311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2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32CD-DF09-114A-2D66-F627052A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7" y="365126"/>
            <a:ext cx="11218333" cy="887942"/>
          </a:xfrm>
        </p:spPr>
        <p:txBody>
          <a:bodyPr>
            <a:normAutofit/>
          </a:bodyPr>
          <a:lstStyle/>
          <a:p>
            <a:r>
              <a:rPr lang="en-US" sz="4800" b="1" i="0" dirty="0">
                <a:effectLst/>
                <a:latin typeface="Roboto" panose="020B0604020202020204" pitchFamily="2" charset="0"/>
              </a:rPr>
              <a:t>Remove Punctuation:</a:t>
            </a:r>
            <a:endParaRPr lang="en-US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6A503-DE98-DA26-3FEE-507750A8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20763" r="1482" b="22418"/>
          <a:stretch/>
        </p:blipFill>
        <p:spPr>
          <a:xfrm>
            <a:off x="516466" y="1253068"/>
            <a:ext cx="10735734" cy="2531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00178-60F0-9243-504C-B9F3D1D123A8}"/>
              </a:ext>
            </a:extLst>
          </p:cNvPr>
          <p:cNvSpPr txBox="1"/>
          <p:nvPr/>
        </p:nvSpPr>
        <p:spPr>
          <a:xfrm>
            <a:off x="248356" y="4037379"/>
            <a:ext cx="6169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A7C17D-4293-6889-A448-855471FDB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26335" r="1412" b="38036"/>
          <a:stretch/>
        </p:blipFill>
        <p:spPr>
          <a:xfrm>
            <a:off x="486833" y="4574020"/>
            <a:ext cx="11218333" cy="20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6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A9F0-5DE1-6B3D-B98A-1905B70A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2" y="161925"/>
            <a:ext cx="11819467" cy="1325563"/>
          </a:xfrm>
        </p:spPr>
        <p:txBody>
          <a:bodyPr>
            <a:normAutofit fontScale="90000"/>
          </a:bodyPr>
          <a:lstStyle/>
          <a:p>
            <a:br>
              <a:rPr lang="en-US" sz="4900" b="1" i="0" dirty="0">
                <a:effectLst/>
                <a:highlight>
                  <a:srgbClr val="C0C0C0"/>
                </a:highlight>
                <a:latin typeface="Inter"/>
              </a:rPr>
            </a:br>
            <a:r>
              <a:rPr lang="en-US" sz="4900" b="1" i="0" dirty="0">
                <a:effectLst/>
                <a:highlight>
                  <a:srgbClr val="C0C0C0"/>
                </a:highlight>
                <a:latin typeface="Inter"/>
              </a:rPr>
              <a:t>Stemming:</a:t>
            </a:r>
            <a:br>
              <a:rPr lang="en-US" b="0" i="0" dirty="0">
                <a:effectLst/>
                <a:highlight>
                  <a:srgbClr val="C0C0C0"/>
                </a:highlight>
                <a:latin typeface="Inter"/>
              </a:rPr>
            </a:br>
            <a:r>
              <a:rPr lang="en-US" sz="2200" b="0" i="0" dirty="0">
                <a:effectLst/>
                <a:highlight>
                  <a:srgbClr val="C0C0C0"/>
                </a:highlight>
                <a:latin typeface="Inter"/>
              </a:rPr>
              <a:t>The term </a:t>
            </a:r>
            <a:r>
              <a:rPr lang="en-US" sz="2200" b="0" i="1" dirty="0">
                <a:effectLst/>
                <a:highlight>
                  <a:srgbClr val="C0C0C0"/>
                </a:highlight>
                <a:latin typeface="Inter"/>
              </a:rPr>
              <a:t>word stem</a:t>
            </a:r>
            <a:r>
              <a:rPr lang="en-US" sz="2200" b="0" i="0" dirty="0">
                <a:effectLst/>
                <a:highlight>
                  <a:srgbClr val="C0C0C0"/>
                </a:highlight>
                <a:latin typeface="Inter"/>
              </a:rPr>
              <a:t> is borrowed from linguistics and used to refer to the base or root form of a word.</a:t>
            </a:r>
            <a:br>
              <a:rPr lang="en-US" b="0" i="0" dirty="0">
                <a:solidFill>
                  <a:srgbClr val="C9C7D0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01E71-703F-F17F-6C5B-447CA642F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t="17974" r="-2315" b="6731"/>
          <a:stretch/>
        </p:blipFill>
        <p:spPr>
          <a:xfrm>
            <a:off x="124178" y="1616075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9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648C-C107-3826-58C0-01189BC1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55" y="218370"/>
            <a:ext cx="11789834" cy="2129719"/>
          </a:xfrm>
        </p:spPr>
        <p:txBody>
          <a:bodyPr>
            <a:normAutofit fontScale="90000"/>
          </a:bodyPr>
          <a:lstStyle/>
          <a:p>
            <a:br>
              <a:rPr lang="en-US" sz="3100" b="1" i="0" dirty="0">
                <a:solidFill>
                  <a:srgbClr val="C9C7D0"/>
                </a:solidFill>
                <a:effectLst/>
                <a:highlight>
                  <a:srgbClr val="857A90"/>
                </a:highlight>
                <a:latin typeface="Inter"/>
              </a:rPr>
            </a:b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Lemmatization:</a:t>
            </a:r>
            <a:br>
              <a:rPr lang="en-US" b="0" i="0" dirty="0">
                <a:solidFill>
                  <a:srgbClr val="C9C7D0"/>
                </a:solidFill>
                <a:effectLst/>
                <a:latin typeface="Inter"/>
              </a:rPr>
            </a:br>
            <a:r>
              <a:rPr lang="en-US" sz="2200" b="0" i="0" dirty="0">
                <a:effectLst/>
                <a:latin typeface="Inter"/>
              </a:rPr>
              <a:t>Lemmatization is a more advanced form of stemming and involves converting all words to </a:t>
            </a:r>
            <a:r>
              <a:rPr lang="en-US" sz="2200" b="0" i="0" dirty="0" err="1">
                <a:effectLst/>
                <a:latin typeface="Inter"/>
              </a:rPr>
              <a:t>thecorresponding</a:t>
            </a:r>
            <a:r>
              <a:rPr lang="en-US" sz="2200" b="0" i="0" dirty="0">
                <a:effectLst/>
                <a:latin typeface="Inter"/>
              </a:rPr>
              <a:t> root form, called “lemma.</a:t>
            </a:r>
            <a:br>
              <a:rPr lang="en-US" b="0" i="0" dirty="0">
                <a:solidFill>
                  <a:srgbClr val="C9C7D0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CBE1A-B0A1-AF06-D843-216A591B9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38170" b="28948"/>
          <a:stretch/>
        </p:blipFill>
        <p:spPr>
          <a:xfrm>
            <a:off x="299156" y="2056694"/>
            <a:ext cx="11593689" cy="44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738-7679-6043-ACA6-AAEBC19D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2340681"/>
            <a:ext cx="1195211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</a:t>
            </a:r>
            <a:br>
              <a:rPr lang="en-US" dirty="0"/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br>
              <a:rPr lang="en-US" sz="44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82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CACE-5061-1C3F-12FA-63FDB44B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6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1.Bag of Words(Count Vectorizer)</a:t>
            </a:r>
            <a:b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7D526-E167-0C1B-DEEA-0703FA5C1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9" t="23162" r="11851" b="7778"/>
          <a:stretch/>
        </p:blipFill>
        <p:spPr>
          <a:xfrm>
            <a:off x="1388533" y="1690688"/>
            <a:ext cx="8658578" cy="447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5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EC1D-8A78-50B5-4D94-005FE978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0"/>
            <a:ext cx="11037711" cy="1690688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  <a:br>
              <a:rPr lang="en-US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1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visualization technique used for representing text data in which the size of each word indicates its frequency or importance</a:t>
            </a:r>
            <a:br>
              <a:rPr lang="en-US" sz="3100" b="0" i="0" dirty="0">
                <a:solidFill>
                  <a:srgbClr val="D5D5D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E6934-17A3-ACEB-0B00-D85994BA2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25498" r="17530"/>
          <a:stretch/>
        </p:blipFill>
        <p:spPr>
          <a:xfrm>
            <a:off x="1151467" y="1446973"/>
            <a:ext cx="9516534" cy="5148810"/>
          </a:xfrm>
        </p:spPr>
      </p:pic>
    </p:spTree>
    <p:extLst>
      <p:ext uri="{BB962C8B-B14F-4D97-AF65-F5344CB8AC3E}">
        <p14:creationId xmlns:p14="http://schemas.microsoft.com/office/powerpoint/2010/main" val="428522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BC3F-1CB0-9D7B-F01C-455AB21C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Named Entity Recognition:</a:t>
            </a:r>
            <a:br>
              <a:rPr lang="en-US" sz="13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</a:br>
            <a:r>
              <a:rPr lang="en-US" sz="27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(NER) identifies features of interest - such as names of people, places and organizations, in addition to dates, currency and other special categories of nouns - within language data</a:t>
            </a:r>
            <a:br>
              <a:rPr lang="en-US" sz="2400" b="0" i="0" dirty="0">
                <a:solidFill>
                  <a:srgbClr val="D5D5D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3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sz="13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874C1-F7E7-A686-BF03-639B85D0C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43399" r="19954" b="23394"/>
          <a:stretch/>
        </p:blipFill>
        <p:spPr>
          <a:xfrm>
            <a:off x="626669" y="1964266"/>
            <a:ext cx="10727131" cy="4109156"/>
          </a:xfrm>
        </p:spPr>
      </p:pic>
    </p:spTree>
    <p:extLst>
      <p:ext uri="{BB962C8B-B14F-4D97-AF65-F5344CB8AC3E}">
        <p14:creationId xmlns:p14="http://schemas.microsoft.com/office/powerpoint/2010/main" val="337025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"/>
          <p:cNvSpPr txBox="1"/>
          <p:nvPr/>
        </p:nvSpPr>
        <p:spPr>
          <a:xfrm>
            <a:off x="-1" y="-142606"/>
            <a:ext cx="12192001" cy="18466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		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Business Problem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9280" y="6332072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"/>
          <p:cNvSpPr txBox="1"/>
          <p:nvPr/>
        </p:nvSpPr>
        <p:spPr>
          <a:xfrm>
            <a:off x="-2" y="1851224"/>
            <a:ext cx="12192001" cy="745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>
                <a:effectLst/>
                <a:highlight>
                  <a:srgbClr val="C0C0C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Business Objective: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r>
              <a:rPr lang="en-US" sz="4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major objective is what are the attributes that travelers are considering while selecting a hotel. With this manager can understand which elements of their hotel influence more in forming a positive review or improves hotel brand image.</a:t>
            </a: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BC3F-1CB0-9D7B-F01C-455AB21C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311"/>
            <a:ext cx="10515600" cy="970845"/>
          </a:xfrm>
        </p:spPr>
        <p:txBody>
          <a:bodyPr>
            <a:normAutofit fontScale="90000"/>
          </a:bodyPr>
          <a:lstStyle/>
          <a:p>
            <a:pPr algn="l"/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the Noun and Verbs in the Text</a:t>
            </a:r>
            <a:br>
              <a:rPr lang="en-US" sz="2400" b="0" i="0" dirty="0">
                <a:solidFill>
                  <a:srgbClr val="D5D5D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3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sz="13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38172A-D3AD-DCC3-D767-762AA0DE3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t="43924" r="64949" b="23653"/>
          <a:stretch/>
        </p:blipFill>
        <p:spPr>
          <a:xfrm>
            <a:off x="349955" y="1162755"/>
            <a:ext cx="3172179" cy="52493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4CF52-F602-62C4-5A5D-2F42941A9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39063" r="29537" b="8300"/>
          <a:stretch/>
        </p:blipFill>
        <p:spPr>
          <a:xfrm>
            <a:off x="3397956" y="1162755"/>
            <a:ext cx="862471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9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D33D-F258-B378-E1FD-A0643492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22" y="1280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Emotion Mining - Sentiment Analysis:</a:t>
            </a:r>
            <a:br>
              <a:rPr lang="en-US" sz="4000" b="0" i="0" dirty="0">
                <a:effectLst/>
                <a:latin typeface="Roboto" panose="02000000000000000000" pitchFamily="2" charset="0"/>
              </a:rPr>
            </a:br>
            <a:r>
              <a:rPr lang="en-US" sz="4000" b="0" i="0" dirty="0">
                <a:effectLst/>
                <a:latin typeface="Roboto" panose="02000000000000000000" pitchFamily="2" charset="0"/>
              </a:rPr>
              <a:t>                 </a:t>
            </a:r>
            <a:r>
              <a:rPr lang="en-US" sz="2700" b="0" i="0" dirty="0">
                <a:effectLst/>
                <a:latin typeface="Roboto" panose="02000000000000000000" pitchFamily="2" charset="0"/>
              </a:rPr>
              <a:t>Identifies the emotional tone behind a body of text</a:t>
            </a:r>
            <a:b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0AB888-D6FD-CD95-DDB1-60D3D791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34837" r="43660" b="9384"/>
          <a:stretch/>
        </p:blipFill>
        <p:spPr>
          <a:xfrm>
            <a:off x="838200" y="1061156"/>
            <a:ext cx="10515600" cy="5567186"/>
          </a:xfrm>
        </p:spPr>
      </p:pic>
    </p:spTree>
    <p:extLst>
      <p:ext uri="{BB962C8B-B14F-4D97-AF65-F5344CB8AC3E}">
        <p14:creationId xmlns:p14="http://schemas.microsoft.com/office/powerpoint/2010/main" val="15793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1C050F-3F59-C218-010A-D0C50B989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1" t="31627" r="22130" b="7712"/>
          <a:stretch/>
        </p:blipFill>
        <p:spPr>
          <a:xfrm>
            <a:off x="921157" y="628462"/>
            <a:ext cx="10051643" cy="60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16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AE7C-DC6B-95AC-F815-CA5598A3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Negative Reviews: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480E1-D93B-7873-42E5-D4CA25D87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46772" r="21724" b="22243"/>
          <a:stretch/>
        </p:blipFill>
        <p:spPr>
          <a:xfrm>
            <a:off x="1" y="1690688"/>
            <a:ext cx="11988800" cy="49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9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EC1D-8A78-50B5-4D94-005FE978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0"/>
            <a:ext cx="11037711" cy="1690688"/>
          </a:xfrm>
        </p:spPr>
        <p:txBody>
          <a:bodyPr>
            <a:normAutofit/>
          </a:bodyPr>
          <a:lstStyle/>
          <a:p>
            <a:r>
              <a:rPr lang="en-US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  <a:br>
              <a:rPr lang="en-US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b="0" i="0" dirty="0">
                <a:solidFill>
                  <a:srgbClr val="D5D5D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88317B-02CD-A8E8-9930-2166C02E8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t="28923" r="21441" b="6271"/>
          <a:stretch/>
        </p:blipFill>
        <p:spPr>
          <a:xfrm>
            <a:off x="869244" y="959556"/>
            <a:ext cx="10563578" cy="5485078"/>
          </a:xfrm>
        </p:spPr>
      </p:pic>
    </p:spTree>
    <p:extLst>
      <p:ext uri="{BB962C8B-B14F-4D97-AF65-F5344CB8AC3E}">
        <p14:creationId xmlns:p14="http://schemas.microsoft.com/office/powerpoint/2010/main" val="2608403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BC3F-1CB0-9D7B-F01C-455AB21C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2591"/>
            <a:ext cx="11432822" cy="1325563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6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br>
              <a:rPr lang="en-US" sz="6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1.LOGISTIC REGRESSION</a:t>
            </a:r>
            <a:b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2.RANDOM FOREST CLASSIFIER</a:t>
            </a:r>
            <a:b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3.NAIVE BAYES</a:t>
            </a:r>
            <a:b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4.SVC</a:t>
            </a:r>
            <a:b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5.KNN</a:t>
            </a:r>
            <a:br>
              <a:rPr lang="en-US" sz="3100" b="0" i="0" dirty="0">
                <a:solidFill>
                  <a:srgbClr val="D5D5D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3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48659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7979-65A7-8781-9BA1-F36E4584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D4383-41FC-EC83-E45A-3EEE2D799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8" t="44045" r="48518" b="35490"/>
          <a:stretch/>
        </p:blipFill>
        <p:spPr>
          <a:xfrm>
            <a:off x="378632" y="1854199"/>
            <a:ext cx="10975168" cy="38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6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7979-65A7-8781-9BA1-F36E4584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2.RANDOM FOREST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4A483-0FBC-6A1D-AB37-F1EBB6C92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53529" r="45093" b="23987"/>
          <a:stretch/>
        </p:blipFill>
        <p:spPr>
          <a:xfrm>
            <a:off x="838200" y="1828771"/>
            <a:ext cx="10389370" cy="36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0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7979-65A7-8781-9BA1-F36E4584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3.NAIVE BAYES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52523-7E95-E2C0-1E2A-3FCBEE0F2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5" t="56144" r="43518" b="21547"/>
          <a:stretch/>
        </p:blipFill>
        <p:spPr>
          <a:xfrm>
            <a:off x="838200" y="1840089"/>
            <a:ext cx="10721974" cy="3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11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7979-65A7-8781-9BA1-F36E4584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4.SVC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DDA0C-DA99-712B-682E-E741106D0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4" t="67372" r="43889" b="11328"/>
          <a:stretch/>
        </p:blipFill>
        <p:spPr>
          <a:xfrm>
            <a:off x="2060222" y="1690688"/>
            <a:ext cx="8071556" cy="4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9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4584B-7694-8D8C-0F0A-F8AB0085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Architecture/Project Flow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2BAF-02FB-C292-65F5-7DAC5CDAF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0B703D-AD8C-2708-974D-A6CA140A03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3443" r="12254" b="28555"/>
          <a:stretch/>
        </p:blipFill>
        <p:spPr>
          <a:xfrm>
            <a:off x="838200" y="1399429"/>
            <a:ext cx="10737850" cy="51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53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7979-65A7-8781-9BA1-F36E4584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5.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0ED77-4B76-77A0-06B2-08566DC15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t="54401" r="43241" b="25133"/>
          <a:stretch/>
        </p:blipFill>
        <p:spPr>
          <a:xfrm>
            <a:off x="1038577" y="2142927"/>
            <a:ext cx="9945512" cy="29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91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7979-65A7-8781-9BA1-F36E458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449"/>
            <a:ext cx="10515600" cy="74337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“Final model is Naive Bayes with 94% acc.“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C5D14B-A5AC-6C67-0F5B-D5D1AF250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66810"/>
              </p:ext>
            </p:extLst>
          </p:nvPr>
        </p:nvGraphicFramePr>
        <p:xfrm>
          <a:off x="838200" y="979311"/>
          <a:ext cx="10515600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1616">
                  <a:extLst>
                    <a:ext uri="{9D8B030D-6E8A-4147-A177-3AD203B41FA5}">
                      <a16:colId xmlns:a16="http://schemas.microsoft.com/office/drawing/2014/main" val="1073765767"/>
                    </a:ext>
                  </a:extLst>
                </a:gridCol>
                <a:gridCol w="5213984">
                  <a:extLst>
                    <a:ext uri="{9D8B030D-6E8A-4147-A177-3AD203B41FA5}">
                      <a16:colId xmlns:a16="http://schemas.microsoft.com/office/drawing/2014/main" val="3701047375"/>
                    </a:ext>
                  </a:extLst>
                </a:gridCol>
              </a:tblGrid>
              <a:tr h="892293">
                <a:tc>
                  <a:txBody>
                    <a:bodyPr/>
                    <a:lstStyle/>
                    <a:p>
                      <a:r>
                        <a:rPr lang="en-US" sz="6000" dirty="0"/>
                        <a:t>       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/>
                        <a:t>     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572334"/>
                  </a:ext>
                </a:extLst>
              </a:tr>
              <a:tr h="892293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5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17339"/>
                  </a:ext>
                </a:extLst>
              </a:tr>
              <a:tr h="892293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5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62425"/>
                  </a:ext>
                </a:extLst>
              </a:tr>
              <a:tr h="892293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5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7840"/>
                  </a:ext>
                </a:extLst>
              </a:tr>
              <a:tr h="892293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5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291509"/>
                  </a:ext>
                </a:extLst>
              </a:tr>
              <a:tr h="892293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lang="en-US" sz="3200" b="1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K-Nearest Neighbors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5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544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900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C07E-9543-4E78-09F4-2D4DFB35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4400" dirty="0"/>
              <a:t>The Deployment is done using </a:t>
            </a:r>
            <a:r>
              <a:rPr lang="en-US" sz="4400" dirty="0" err="1"/>
              <a:t>Streamlit</a:t>
            </a:r>
            <a:r>
              <a:rPr lang="en-US" sz="4400" dirty="0"/>
              <a:t>: </a:t>
            </a:r>
            <a:br>
              <a:rPr lang="en-US" sz="4400" dirty="0"/>
            </a:br>
            <a:br>
              <a:rPr lang="en-US" sz="4400" dirty="0">
                <a:solidFill>
                  <a:schemeClr val="bg1"/>
                </a:solidFill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2F777D-4002-AF59-3399-903DE5A24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0" y="1226860"/>
            <a:ext cx="10515600" cy="5266015"/>
          </a:xfrm>
        </p:spPr>
      </p:pic>
    </p:spTree>
    <p:extLst>
      <p:ext uri="{BB962C8B-B14F-4D97-AF65-F5344CB8AC3E}">
        <p14:creationId xmlns:p14="http://schemas.microsoft.com/office/powerpoint/2010/main" val="1808092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1D8482-4F95-7BC0-94BF-BB71711AC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7" y="545110"/>
            <a:ext cx="11135382" cy="576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3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C07E-9543-4E78-09F4-2D4DFB3564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br>
              <a:rPr lang="en-US" sz="4400" dirty="0">
                <a:solidFill>
                  <a:schemeClr val="bg1"/>
                </a:solidFill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0995F-9341-DB74-0C3C-C3A8B1008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8" y="518987"/>
            <a:ext cx="11338863" cy="582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07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8DBAA-11B4-85D8-1B48-0F64F730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677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10700" dirty="0">
                <a:solidFill>
                  <a:schemeClr val="bg1"/>
                </a:solidFill>
              </a:rPr>
              <a:t> </a:t>
            </a:r>
            <a:r>
              <a:rPr lang="en-US" sz="10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        </a:t>
            </a:r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84352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E749DB1-DF97-7212-FF8B-0DBD1EB9B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3" y="1137918"/>
            <a:ext cx="7725853" cy="45821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50F9F9-DA6A-BC88-8281-74DA514AADA0}"/>
              </a:ext>
            </a:extLst>
          </p:cNvPr>
          <p:cNvSpPr txBox="1"/>
          <p:nvPr/>
        </p:nvSpPr>
        <p:spPr>
          <a:xfrm>
            <a:off x="2144889" y="300755"/>
            <a:ext cx="7642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en-US" sz="3200" b="1" dirty="0">
                <a:latin typeface="Arial"/>
                <a:ea typeface="Arial"/>
                <a:cs typeface="Arial"/>
                <a:sym typeface="Arial"/>
              </a:rPr>
              <a:t>OVERVIEW OF THE DATASET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607C5-42F5-0A30-38E2-840B23E8E353}"/>
              </a:ext>
            </a:extLst>
          </p:cNvPr>
          <p:cNvSpPr txBox="1"/>
          <p:nvPr/>
        </p:nvSpPr>
        <p:spPr>
          <a:xfrm>
            <a:off x="8523111" y="924934"/>
            <a:ext cx="35334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It is a Hotel Review Classification 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→The Dataset name is Hotel.xlsx.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→It consists of two columns.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→There are two Columns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1.Reviews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 Ratings.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→Ratings are given between 0 to 5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→No null values are present.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→No duplicate values are presents</a:t>
            </a:r>
          </a:p>
        </p:txBody>
      </p:sp>
    </p:spTree>
    <p:extLst>
      <p:ext uri="{BB962C8B-B14F-4D97-AF65-F5344CB8AC3E}">
        <p14:creationId xmlns:p14="http://schemas.microsoft.com/office/powerpoint/2010/main" val="2140833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738-7679-6043-ACA6-AAEBC19D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22" y="2419703"/>
            <a:ext cx="10515600" cy="1325563"/>
          </a:xfrm>
        </p:spPr>
        <p:txBody>
          <a:bodyPr/>
          <a:lstStyle/>
          <a:p>
            <a:r>
              <a:rPr lang="en-US" dirty="0"/>
              <a:t>                       </a:t>
            </a:r>
            <a:r>
              <a:rPr lang="en-US" sz="8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</p:txBody>
      </p:sp>
    </p:spTree>
    <p:extLst>
      <p:ext uri="{BB962C8B-B14F-4D97-AF65-F5344CB8AC3E}">
        <p14:creationId xmlns:p14="http://schemas.microsoft.com/office/powerpoint/2010/main" val="106187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8CC9-603C-8BA2-A98C-D78C2BA6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89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</a:t>
            </a:r>
            <a:r>
              <a:rPr lang="en-US" sz="5400" b="1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Values counts of Rating are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23906E-EEAE-0DF5-5737-FD5CCD82C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4" t="52135" r="57870" b="13704"/>
          <a:stretch/>
        </p:blipFill>
        <p:spPr>
          <a:xfrm>
            <a:off x="1357550" y="1325563"/>
            <a:ext cx="9476899" cy="514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5E47D3-52F5-CCFF-5E30-818EF9DFF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35577" r="29575" b="8291"/>
          <a:stretch/>
        </p:blipFill>
        <p:spPr>
          <a:xfrm>
            <a:off x="1238443" y="532518"/>
            <a:ext cx="9463424" cy="59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7A90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7738-7679-6043-ACA6-AAEBC19D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22" y="24197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dirty="0">
                <a:solidFill>
                  <a:srgbClr val="FF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  </a:t>
            </a:r>
            <a:r>
              <a:rPr lang="en-US" sz="7200" b="1" dirty="0">
                <a:solidFill>
                  <a:srgbClr val="FF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88432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F44D7F-FC74-2C92-75AA-787456A73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30173" r="59166" b="20676"/>
          <a:stretch/>
        </p:blipFill>
        <p:spPr>
          <a:xfrm>
            <a:off x="6820411" y="920621"/>
            <a:ext cx="5191446" cy="48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797336-0041-47A1-12C3-CD47BCEC2369}"/>
              </a:ext>
            </a:extLst>
          </p:cNvPr>
          <p:cNvSpPr txBox="1"/>
          <p:nvPr/>
        </p:nvSpPr>
        <p:spPr>
          <a:xfrm>
            <a:off x="0" y="520287"/>
            <a:ext cx="695395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dataset seems to be highly </a:t>
            </a:r>
          </a:p>
          <a:p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imbalanced, this might turn out to be a problem in model building, we will have to take step which </a:t>
            </a:r>
          </a:p>
          <a:p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 make the model balanced.</a:t>
            </a:r>
          </a:p>
          <a:p>
            <a:r>
              <a:rPr lang="en-US" sz="36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  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try to form into three</a:t>
            </a:r>
          </a:p>
          <a:p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types.</a:t>
            </a:r>
          </a:p>
          <a:p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- 1.Negative : 1-2 Rating</a:t>
            </a:r>
          </a:p>
          <a:p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- 2.Netural : 3 Rating</a:t>
            </a:r>
          </a:p>
          <a:p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- 3.Positive : 4-5 Rating</a:t>
            </a:r>
          </a:p>
        </p:txBody>
      </p:sp>
    </p:spTree>
    <p:extLst>
      <p:ext uri="{BB962C8B-B14F-4D97-AF65-F5344CB8AC3E}">
        <p14:creationId xmlns:p14="http://schemas.microsoft.com/office/powerpoint/2010/main" val="13671951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587</Words>
  <Application>Microsoft Office PowerPoint</Application>
  <PresentationFormat>Widescreen</PresentationFormat>
  <Paragraphs>81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Century Gothic</vt:lpstr>
      <vt:lpstr>Courier New</vt:lpstr>
      <vt:lpstr>Helvetica Neue</vt:lpstr>
      <vt:lpstr>Inter</vt:lpstr>
      <vt:lpstr>Roboto</vt:lpstr>
      <vt:lpstr>Times New Roman</vt:lpstr>
      <vt:lpstr>Verdana</vt:lpstr>
      <vt:lpstr>1_Office Theme</vt:lpstr>
      <vt:lpstr>Office Theme</vt:lpstr>
      <vt:lpstr>2_Office Theme</vt:lpstr>
      <vt:lpstr>PowerPoint Presentation</vt:lpstr>
      <vt:lpstr>PowerPoint Presentation</vt:lpstr>
      <vt:lpstr>       Project Architecture/Project Flow </vt:lpstr>
      <vt:lpstr>PowerPoint Presentation</vt:lpstr>
      <vt:lpstr>                       Ratings</vt:lpstr>
      <vt:lpstr>            The Values counts of Rating are :</vt:lpstr>
      <vt:lpstr>PowerPoint Presentation</vt:lpstr>
      <vt:lpstr>              Reviews            </vt:lpstr>
      <vt:lpstr>PowerPoint Presentation</vt:lpstr>
      <vt:lpstr>                                           Text-Pre     Preprocessing</vt:lpstr>
      <vt:lpstr> Segmentation: Segmentation involves breaking up text into corresponding sentences </vt:lpstr>
      <vt:lpstr>Tokenization:   The tokenization stage involves converting a sentence into a stream of words, also called “tokens.” Tokens are the basic building blocks upon which analysis and other methods are built. </vt:lpstr>
      <vt:lpstr>Remove Punctuation:</vt:lpstr>
      <vt:lpstr> Stemming: The term word stem is borrowed from linguistics and used to refer to the base or root form of a word. </vt:lpstr>
      <vt:lpstr> Lemmatization: Lemmatization is a more advanced form of stemming and involves converting all words to thecorresponding root form, called “lemma. </vt:lpstr>
      <vt:lpstr>                               Feature Extraction </vt:lpstr>
      <vt:lpstr> 1.Bag of Words(Count Vectorizer) </vt:lpstr>
      <vt:lpstr>                               Word Cloud A data visualization technique used for representing text data in which the size of each word indicates its frequency or importance </vt:lpstr>
      <vt:lpstr>Named Entity Recognition: (NER) identifies features of interest - such as names of people, places and organizations, in addition to dates, currency and other special categories of nouns - within language data  </vt:lpstr>
      <vt:lpstr> Counting the Noun and Verbs in the Text  </vt:lpstr>
      <vt:lpstr>               Emotion Mining - Sentiment Analysis:                  Identifies the emotional tone behind a body of text </vt:lpstr>
      <vt:lpstr>PowerPoint Presentation</vt:lpstr>
      <vt:lpstr>                    Negative Reviews:</vt:lpstr>
      <vt:lpstr>                               Word Cloud  </vt:lpstr>
      <vt:lpstr>               MODEL BUILDING                   1.LOGISTIC REGRESSION                                       2.RANDOM FOREST CLASSIFIER                                       3.NAIVE BAYES                                       4.SVC                                       5.KNN  </vt:lpstr>
      <vt:lpstr>         1.LOGISTIC REGRESSION</vt:lpstr>
      <vt:lpstr>2.RANDOM FOREST CLASSIFIER</vt:lpstr>
      <vt:lpstr>3.NAIVE BAYES</vt:lpstr>
      <vt:lpstr>                           4.SVC</vt:lpstr>
      <vt:lpstr>            5. K-Nearest Neighbors</vt:lpstr>
      <vt:lpstr>“Final model is Naive Bayes with 94% acc.“</vt:lpstr>
      <vt:lpstr>                   DEPLOYMENT →The Deployment is done using Streamlit:   </vt:lpstr>
      <vt:lpstr>PowerPoint Presentation</vt:lpstr>
      <vt:lpstr> </vt:lpstr>
      <vt:lpstr> ------------------------                       Thank You  ---------------------------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shilpa singh</dc:creator>
  <cp:lastModifiedBy>shilpa singh</cp:lastModifiedBy>
  <cp:revision>3</cp:revision>
  <dcterms:created xsi:type="dcterms:W3CDTF">2023-01-14T10:10:34Z</dcterms:created>
  <dcterms:modified xsi:type="dcterms:W3CDTF">2023-01-19T14:44:38Z</dcterms:modified>
</cp:coreProperties>
</file>